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3"/>
  </p:notesMasterIdLst>
  <p:sldIdLst>
    <p:sldId id="256" r:id="rId4"/>
    <p:sldId id="3338" r:id="rId5"/>
    <p:sldId id="3337" r:id="rId6"/>
    <p:sldId id="3364" r:id="rId7"/>
    <p:sldId id="3355" r:id="rId8"/>
    <p:sldId id="3356" r:id="rId9"/>
    <p:sldId id="306" r:id="rId10"/>
    <p:sldId id="303" r:id="rId11"/>
    <p:sldId id="323" r:id="rId12"/>
    <p:sldId id="3362" r:id="rId13"/>
    <p:sldId id="3365" r:id="rId14"/>
    <p:sldId id="3354" r:id="rId15"/>
    <p:sldId id="3339" r:id="rId16"/>
    <p:sldId id="3343" r:id="rId17"/>
    <p:sldId id="3344" r:id="rId18"/>
    <p:sldId id="3358" r:id="rId19"/>
    <p:sldId id="3348" r:id="rId20"/>
    <p:sldId id="3366" r:id="rId21"/>
    <p:sldId id="3360" r:id="rId2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B253C2-8CB5-4F93-AA13-F1709517F396}">
          <p14:sldIdLst>
            <p14:sldId id="256"/>
            <p14:sldId id="3338"/>
            <p14:sldId id="3337"/>
            <p14:sldId id="3364"/>
            <p14:sldId id="3355"/>
            <p14:sldId id="3356"/>
            <p14:sldId id="306"/>
            <p14:sldId id="303"/>
            <p14:sldId id="323"/>
            <p14:sldId id="3362"/>
            <p14:sldId id="3365"/>
            <p14:sldId id="3354"/>
            <p14:sldId id="3339"/>
            <p14:sldId id="3343"/>
            <p14:sldId id="3344"/>
            <p14:sldId id="3358"/>
            <p14:sldId id="3348"/>
            <p14:sldId id="3366"/>
            <p14:sldId id="3360"/>
          </p14:sldIdLst>
        </p14:section>
        <p14:section name="Untitled Section" id="{2BA7A086-5883-4452-9A09-B60A584BA17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eva Leimane" initials="IL" lastIdx="1" clrIdx="0">
    <p:extLst>
      <p:ext uri="{19B8F6BF-5375-455C-9EA6-DF929625EA0E}">
        <p15:presenceInfo xmlns:p15="http://schemas.microsoft.com/office/powerpoint/2012/main" userId="d9ff9f70818b2483" providerId="Windows Live"/>
      </p:ext>
    </p:extLst>
  </p:cmAuthor>
  <p:cmAuthor id="2" name="Ieva Leimane" initials="IL [2]" lastIdx="6" clrIdx="1">
    <p:extLst>
      <p:ext uri="{19B8F6BF-5375-455C-9EA6-DF929625EA0E}">
        <p15:presenceInfo xmlns:p15="http://schemas.microsoft.com/office/powerpoint/2012/main" userId="Ieva Leima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EB"/>
    <a:srgbClr val="E6FFD5"/>
    <a:srgbClr val="C1F8A2"/>
    <a:srgbClr val="409600"/>
    <a:srgbClr val="F6FFF3"/>
    <a:srgbClr val="EEF0EF"/>
    <a:srgbClr val="E5FEDE"/>
    <a:srgbClr val="EDFFE1"/>
    <a:srgbClr val="EEFDE7"/>
    <a:srgbClr val="67E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827F37-EFEB-4CC5-964B-7B686F59D076}" v="16" dt="2023-01-25T09:04:18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Vidējs stils 2 - izcēlum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92" autoAdjust="0"/>
  </p:normalViewPr>
  <p:slideViewPr>
    <p:cSldViewPr>
      <p:cViewPr varScale="1">
        <p:scale>
          <a:sx n="65" d="100"/>
          <a:sy n="65" d="100"/>
        </p:scale>
        <p:origin x="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8cb263c564dc412/Desktop/vingr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8cb263c564dc412/Desktop/vingr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8cb263c564dc412/Desktop/vingr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3858076899332716"/>
          <c:y val="0.457843625931077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39444946430876471"/>
          <c:y val="3.8019463591154309E-2"/>
          <c:w val="0.57219030087383049"/>
          <c:h val="0.94318228494226752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E1-4996-AD22-3046478692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E1-4996-AD22-3046478692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E1-4996-AD22-3046478692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E1-4996-AD22-3046478692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E1-4996-AD22-3046478692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E1-4996-AD22-30464786921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E1-4996-AD22-30464786921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3E1-4996-AD22-30464786921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3E1-4996-AD22-30464786921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3E1-4996-AD22-30464786921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3E1-4996-AD22-304647869217}"/>
              </c:ext>
            </c:extLst>
          </c:dPt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3E1-4996-AD22-30464786921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3E1-4996-AD22-30464786921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3E1-4996-AD22-30464786921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3E1-4996-AD22-3046478692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Sheet1!$B$2:$B$12</c:f>
              <c:strCache>
                <c:ptCount val="11"/>
                <c:pt idx="0">
                  <c:v>Kvieši</c:v>
                </c:pt>
                <c:pt idx="1">
                  <c:v>Rapsis</c:v>
                </c:pt>
                <c:pt idx="2">
                  <c:v>Mieži</c:v>
                </c:pt>
                <c:pt idx="3">
                  <c:v>Auzas</c:v>
                </c:pt>
                <c:pt idx="4">
                  <c:v>Rudzi </c:v>
                </c:pt>
                <c:pt idx="5">
                  <c:v>Arz sētie zālāji</c:v>
                </c:pt>
                <c:pt idx="6">
                  <c:v>Papuve</c:v>
                </c:pt>
                <c:pt idx="7">
                  <c:v>Pākšaugi</c:v>
                </c:pt>
                <c:pt idx="8">
                  <c:v>Tauriņziežu zālāji un mistri</c:v>
                </c:pt>
                <c:pt idx="9">
                  <c:v>Kukurūza</c:v>
                </c:pt>
                <c:pt idx="10">
                  <c:v>Pārējie kultūraugi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44.3</c:v>
                </c:pt>
                <c:pt idx="1">
                  <c:v>9.1999999999999993</c:v>
                </c:pt>
                <c:pt idx="2">
                  <c:v>9</c:v>
                </c:pt>
                <c:pt idx="3">
                  <c:v>4</c:v>
                </c:pt>
                <c:pt idx="4">
                  <c:v>3.3</c:v>
                </c:pt>
                <c:pt idx="5">
                  <c:v>14.4</c:v>
                </c:pt>
                <c:pt idx="6">
                  <c:v>6.1</c:v>
                </c:pt>
                <c:pt idx="7">
                  <c:v>2.9</c:v>
                </c:pt>
                <c:pt idx="8">
                  <c:v>1.2</c:v>
                </c:pt>
                <c:pt idx="9">
                  <c:v>2.6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3E1-4996-AD22-304647869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839107461807226E-2"/>
          <c:y val="8.1439227948556323E-3"/>
          <c:w val="0.40363563435684685"/>
          <c:h val="0.97948443202990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900" spc="-8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5513391706171276"/>
          <c:y val="0.44823505511255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43237640935735389"/>
          <c:y val="0"/>
          <c:w val="0.56762359064264611"/>
          <c:h val="0.9572809735422011"/>
        </c:manualLayout>
      </c:layout>
      <c:doughnutChart>
        <c:varyColors val="1"/>
        <c:ser>
          <c:idx val="0"/>
          <c:order val="0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26-4205-94BA-FF30A3B4A8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26-4205-94BA-FF30A3B4A8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26-4205-94BA-FF30A3B4A8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26-4205-94BA-FF30A3B4A8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526-4205-94BA-FF30A3B4A8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526-4205-94BA-FF30A3B4A80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526-4205-94BA-FF30A3B4A80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526-4205-94BA-FF30A3B4A80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526-4205-94BA-FF30A3B4A80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526-4205-94BA-FF30A3B4A80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526-4205-94BA-FF30A3B4A800}"/>
              </c:ext>
            </c:extLst>
          </c:dPt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26-4205-94BA-FF30A3B4A80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26-4205-94BA-FF30A3B4A80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526-4205-94BA-FF30A3B4A80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526-4205-94BA-FF30A3B4A8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Sheet1!$B$2:$B$12</c:f>
              <c:strCache>
                <c:ptCount val="11"/>
                <c:pt idx="0">
                  <c:v>Kvieši</c:v>
                </c:pt>
                <c:pt idx="1">
                  <c:v>Rapsis</c:v>
                </c:pt>
                <c:pt idx="2">
                  <c:v>Mieži</c:v>
                </c:pt>
                <c:pt idx="3">
                  <c:v>Auzas</c:v>
                </c:pt>
                <c:pt idx="4">
                  <c:v>Rudzi </c:v>
                </c:pt>
                <c:pt idx="5">
                  <c:v>Arz sētie zālāji</c:v>
                </c:pt>
                <c:pt idx="6">
                  <c:v>Papuve</c:v>
                </c:pt>
                <c:pt idx="7">
                  <c:v>Pākšaugi</c:v>
                </c:pt>
                <c:pt idx="8">
                  <c:v>Tauriņziežu zālāji un mistri</c:v>
                </c:pt>
                <c:pt idx="9">
                  <c:v>Kukurūza</c:v>
                </c:pt>
                <c:pt idx="10">
                  <c:v>Pārējie kultūraugi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46.8</c:v>
                </c:pt>
                <c:pt idx="1">
                  <c:v>13.8</c:v>
                </c:pt>
                <c:pt idx="2">
                  <c:v>7.5</c:v>
                </c:pt>
                <c:pt idx="3">
                  <c:v>5.0999999999999996</c:v>
                </c:pt>
                <c:pt idx="4">
                  <c:v>3.5</c:v>
                </c:pt>
                <c:pt idx="5">
                  <c:v>8.6</c:v>
                </c:pt>
                <c:pt idx="6">
                  <c:v>3.8</c:v>
                </c:pt>
                <c:pt idx="7">
                  <c:v>3.2</c:v>
                </c:pt>
                <c:pt idx="8">
                  <c:v>1.8</c:v>
                </c:pt>
                <c:pt idx="9">
                  <c:v>3.3</c:v>
                </c:pt>
                <c:pt idx="10">
                  <c:v>2.6000000000000227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526-4205-94BA-FF30A3B4A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800" dirty="0"/>
              <a:t>Vidējais  AAL patēriņš gadā, </a:t>
            </a:r>
            <a:br>
              <a:rPr lang="lv-LV" sz="2800" dirty="0"/>
            </a:br>
            <a:r>
              <a:rPr lang="lv-LV" sz="2800" dirty="0"/>
              <a:t>EUR</a:t>
            </a:r>
            <a:r>
              <a:rPr lang="lv-LV" sz="2800" baseline="0" dirty="0"/>
              <a:t> </a:t>
            </a:r>
            <a:r>
              <a:rPr lang="lv-LV" sz="2800" dirty="0"/>
              <a:t>ha</a:t>
            </a:r>
            <a:r>
              <a:rPr lang="lv-LV" sz="2800" baseline="30000" dirty="0"/>
              <a:t>-1</a:t>
            </a:r>
            <a:endParaRPr lang="en-GB" sz="2800" baseline="30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Sheet1!$C$119:$C$126</c:f>
              <c:strCache>
                <c:ptCount val="8"/>
                <c:pt idx="0">
                  <c:v>kukurūza&amp;</c:v>
                </c:pt>
                <c:pt idx="1">
                  <c:v>dažādi graudaugi</c:v>
                </c:pt>
                <c:pt idx="2">
                  <c:v>kvieši</c:v>
                </c:pt>
                <c:pt idx="3">
                  <c:v>kvieši-pākšaugi</c:v>
                </c:pt>
                <c:pt idx="4">
                  <c:v>kvieši-rapši-pākšaugi</c:v>
                </c:pt>
                <c:pt idx="5">
                  <c:v>kvieši-rapši-papuve</c:v>
                </c:pt>
                <c:pt idx="6">
                  <c:v>kvieši-mieži-rapši</c:v>
                </c:pt>
                <c:pt idx="7">
                  <c:v>kvieši-rapši</c:v>
                </c:pt>
              </c:strCache>
            </c:strRef>
          </c:cat>
          <c:val>
            <c:numRef>
              <c:f>Sheet1!$D$119:$D$126</c:f>
              <c:numCache>
                <c:formatCode>General</c:formatCode>
                <c:ptCount val="8"/>
                <c:pt idx="0">
                  <c:v>56</c:v>
                </c:pt>
                <c:pt idx="1">
                  <c:v>36</c:v>
                </c:pt>
                <c:pt idx="2">
                  <c:v>82</c:v>
                </c:pt>
                <c:pt idx="3">
                  <c:v>91</c:v>
                </c:pt>
                <c:pt idx="4">
                  <c:v>89</c:v>
                </c:pt>
                <c:pt idx="5">
                  <c:v>88</c:v>
                </c:pt>
                <c:pt idx="6">
                  <c:v>87</c:v>
                </c:pt>
                <c:pt idx="7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EE-40AF-BD93-41C5C74065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23242560"/>
        <c:axId val="1923257120"/>
      </c:barChart>
      <c:catAx>
        <c:axId val="192324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23257120"/>
        <c:crosses val="autoZero"/>
        <c:auto val="1"/>
        <c:lblAlgn val="ctr"/>
        <c:lblOffset val="100"/>
        <c:noMultiLvlLbl val="0"/>
      </c:catAx>
      <c:valAx>
        <c:axId val="19232571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2324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800" dirty="0"/>
              <a:t>Vidējais saimnieciskais ienākums gadā, EUR </a:t>
            </a:r>
            <a:r>
              <a:rPr lang="lv-LV" sz="2800" b="0" i="0" u="none" strike="noStrike" baseline="0" dirty="0">
                <a:effectLst/>
              </a:rPr>
              <a:t>ha</a:t>
            </a:r>
            <a:r>
              <a:rPr lang="lv-LV" sz="2800" b="0" i="0" u="none" strike="noStrike" baseline="30000" dirty="0">
                <a:effectLst/>
              </a:rPr>
              <a:t>-1</a:t>
            </a:r>
            <a:endParaRPr lang="lv-LV" sz="2800" dirty="0"/>
          </a:p>
        </c:rich>
      </c:tx>
      <c:layout>
        <c:manualLayout>
          <c:xMode val="edge"/>
          <c:yMode val="edge"/>
          <c:x val="0.16830074436173759"/>
          <c:y val="1.71274443695212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Sheet1!$C$76</c:f>
              <c:strCache>
                <c:ptCount val="1"/>
                <c:pt idx="0">
                  <c:v>Vidējais saimnieciskais ienākums gadā, EUR ha-1 augu maiņas 4 gadu ciklā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fld id="{6AAEA2BD-46D1-4950-B9E3-DE517A71F811}" type="VALUE">
                      <a:rPr lang="en-US" smtClean="0"/>
                      <a:pPr/>
                      <a:t>[VALUE]</a:t>
                    </a:fld>
                    <a:endParaRPr lang="lv-LV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5B3-40E1-9A47-03F5EC90A8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Sheet1!$B$77:$B$84</c:f>
              <c:strCache>
                <c:ptCount val="8"/>
                <c:pt idx="0">
                  <c:v>kukurūza&amp;</c:v>
                </c:pt>
                <c:pt idx="1">
                  <c:v>dažādi graudaugi</c:v>
                </c:pt>
                <c:pt idx="2">
                  <c:v>kvieši</c:v>
                </c:pt>
                <c:pt idx="3">
                  <c:v>kvieši-pākšaugi</c:v>
                </c:pt>
                <c:pt idx="4">
                  <c:v>kvieši-rapši-pākšaugi</c:v>
                </c:pt>
                <c:pt idx="5">
                  <c:v>kvieši-rapši-papuve</c:v>
                </c:pt>
                <c:pt idx="6">
                  <c:v>kvieši-mieži-rapši</c:v>
                </c:pt>
                <c:pt idx="7">
                  <c:v>kvieši-rapši</c:v>
                </c:pt>
              </c:strCache>
            </c:strRef>
          </c:cat>
          <c:val>
            <c:numRef>
              <c:f>Sheet1!$C$77:$C$84</c:f>
              <c:numCache>
                <c:formatCode>General</c:formatCode>
                <c:ptCount val="8"/>
                <c:pt idx="0">
                  <c:v>375</c:v>
                </c:pt>
                <c:pt idx="1">
                  <c:v>184</c:v>
                </c:pt>
                <c:pt idx="2">
                  <c:v>401</c:v>
                </c:pt>
                <c:pt idx="3">
                  <c:v>331</c:v>
                </c:pt>
                <c:pt idx="4">
                  <c:v>444</c:v>
                </c:pt>
                <c:pt idx="5">
                  <c:v>425</c:v>
                </c:pt>
                <c:pt idx="6">
                  <c:v>358</c:v>
                </c:pt>
                <c:pt idx="7">
                  <c:v>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B3-40E1-9A47-03F5EC90A8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23242560"/>
        <c:axId val="1923257120"/>
      </c:barChart>
      <c:catAx>
        <c:axId val="192324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23257120"/>
        <c:crosses val="autoZero"/>
        <c:auto val="1"/>
        <c:lblAlgn val="ctr"/>
        <c:lblOffset val="100"/>
        <c:noMultiLvlLbl val="0"/>
      </c:catAx>
      <c:valAx>
        <c:axId val="19232571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2324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/>
              <a:t>SEG </a:t>
            </a:r>
            <a:r>
              <a:rPr lang="en-GB" sz="2800" dirty="0" err="1"/>
              <a:t>emisijas</a:t>
            </a:r>
            <a:r>
              <a:rPr lang="en-GB" sz="2800" dirty="0"/>
              <a:t> </a:t>
            </a:r>
            <a:r>
              <a:rPr lang="lv-LV" sz="2800" dirty="0"/>
              <a:t>vidēji gadā, </a:t>
            </a:r>
            <a:r>
              <a:rPr lang="en-GB" sz="2800" dirty="0"/>
              <a:t>kg CO2 </a:t>
            </a:r>
            <a:r>
              <a:rPr lang="en-GB" sz="2800" dirty="0" err="1"/>
              <a:t>ekviv</a:t>
            </a:r>
            <a:r>
              <a:rPr lang="en-GB" sz="2800" dirty="0"/>
              <a:t>. no </a:t>
            </a:r>
            <a:r>
              <a:rPr lang="en-GB" sz="2800" dirty="0" err="1"/>
              <a:t>agrotehn</a:t>
            </a:r>
            <a:r>
              <a:rPr lang="lv-LV" sz="2800" dirty="0" err="1"/>
              <a:t>iskajām</a:t>
            </a:r>
            <a:r>
              <a:rPr lang="lv-LV" sz="2800" dirty="0"/>
              <a:t> </a:t>
            </a:r>
            <a:r>
              <a:rPr lang="en-GB" sz="2800" dirty="0" err="1"/>
              <a:t>darbībām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Sheet1!$D$64</c:f>
              <c:strCache>
                <c:ptCount val="1"/>
                <c:pt idx="0">
                  <c:v>SEG emisijas kg CO2 ekviv. no agrotehniskajām darbībām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Sheet1!$B$65:$B$72</c:f>
              <c:strCache>
                <c:ptCount val="8"/>
                <c:pt idx="0">
                  <c:v>kukurūza&amp;</c:v>
                </c:pt>
                <c:pt idx="1">
                  <c:v>dažādi graudaugi</c:v>
                </c:pt>
                <c:pt idx="2">
                  <c:v>kvieši</c:v>
                </c:pt>
                <c:pt idx="3">
                  <c:v>kvieši-pākšaugi</c:v>
                </c:pt>
                <c:pt idx="4">
                  <c:v>kvieši-rapši-pākšaugi</c:v>
                </c:pt>
                <c:pt idx="5">
                  <c:v>kvieši-rapši-papuve</c:v>
                </c:pt>
                <c:pt idx="6">
                  <c:v>kvieši-mieži-rapši</c:v>
                </c:pt>
                <c:pt idx="7">
                  <c:v>kvieši-rapši</c:v>
                </c:pt>
              </c:strCache>
            </c:strRef>
          </c:cat>
          <c:val>
            <c:numRef>
              <c:f>Sheet1!$D$65:$D$72</c:f>
              <c:numCache>
                <c:formatCode>0</c:formatCode>
                <c:ptCount val="8"/>
                <c:pt idx="0">
                  <c:v>182.85</c:v>
                </c:pt>
                <c:pt idx="1">
                  <c:v>161.65</c:v>
                </c:pt>
                <c:pt idx="2">
                  <c:v>172.25</c:v>
                </c:pt>
                <c:pt idx="3">
                  <c:v>159</c:v>
                </c:pt>
                <c:pt idx="4">
                  <c:v>156.35</c:v>
                </c:pt>
                <c:pt idx="5">
                  <c:v>177.54999999999998</c:v>
                </c:pt>
                <c:pt idx="6">
                  <c:v>159</c:v>
                </c:pt>
                <c:pt idx="7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8-425B-A46A-23FF39CF1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23242560"/>
        <c:axId val="1923257120"/>
      </c:barChart>
      <c:catAx>
        <c:axId val="192324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23257120"/>
        <c:crosses val="autoZero"/>
        <c:auto val="1"/>
        <c:lblAlgn val="ctr"/>
        <c:lblOffset val="100"/>
        <c:noMultiLvlLbl val="0"/>
      </c:catAx>
      <c:valAx>
        <c:axId val="19232571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92324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D204D-A73A-41D5-9BB5-1C7FC5A344B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776CEE2-FBBA-4628-B810-3CE38C13E947}">
      <dgm:prSet phldrT="[Text]" custT="1"/>
      <dgm:spPr>
        <a:solidFill>
          <a:srgbClr val="409600">
            <a:alpha val="50000"/>
          </a:srgbClr>
        </a:solidFill>
      </dgm:spPr>
      <dgm:t>
        <a:bodyPr/>
        <a:lstStyle/>
        <a:p>
          <a:r>
            <a:rPr lang="lv-LV" sz="2800" dirty="0">
              <a:solidFill>
                <a:schemeClr val="bg1"/>
              </a:solidFill>
            </a:rPr>
            <a:t>Augu maiņa</a:t>
          </a:r>
          <a:endParaRPr lang="en-GB" sz="2800" dirty="0">
            <a:solidFill>
              <a:schemeClr val="bg1"/>
            </a:solidFill>
          </a:endParaRPr>
        </a:p>
      </dgm:t>
    </dgm:pt>
    <dgm:pt modelId="{3FCCCD4D-7557-453A-9350-C16C7D3CD1D7}" type="parTrans" cxnId="{843C9C94-8712-41C5-98B4-D13D178F21FC}">
      <dgm:prSet/>
      <dgm:spPr/>
      <dgm:t>
        <a:bodyPr/>
        <a:lstStyle/>
        <a:p>
          <a:endParaRPr lang="en-GB" sz="2800"/>
        </a:p>
      </dgm:t>
    </dgm:pt>
    <dgm:pt modelId="{AB4445FB-F057-4D36-AB60-268A7888F3B6}" type="sibTrans" cxnId="{843C9C94-8712-41C5-98B4-D13D178F21FC}">
      <dgm:prSet/>
      <dgm:spPr/>
      <dgm:t>
        <a:bodyPr/>
        <a:lstStyle/>
        <a:p>
          <a:endParaRPr lang="en-GB" sz="2800"/>
        </a:p>
      </dgm:t>
    </dgm:pt>
    <dgm:pt modelId="{E36863C4-931C-4CD7-87DA-D3171BED2D67}">
      <dgm:prSet phldrT="[Text]"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lv-LV" sz="2800" dirty="0">
              <a:solidFill>
                <a:schemeClr val="bg1"/>
              </a:solidFill>
            </a:rPr>
            <a:t>Uztvērēj-augi</a:t>
          </a:r>
          <a:endParaRPr lang="en-GB" sz="2800" dirty="0">
            <a:solidFill>
              <a:schemeClr val="bg1"/>
            </a:solidFill>
          </a:endParaRPr>
        </a:p>
      </dgm:t>
    </dgm:pt>
    <dgm:pt modelId="{3D717704-955F-49A7-84FF-CEB8E720C668}" type="parTrans" cxnId="{609B102D-F945-43ED-87E9-AC47A4B3DAED}">
      <dgm:prSet/>
      <dgm:spPr/>
      <dgm:t>
        <a:bodyPr/>
        <a:lstStyle/>
        <a:p>
          <a:endParaRPr lang="en-GB" sz="2800"/>
        </a:p>
      </dgm:t>
    </dgm:pt>
    <dgm:pt modelId="{474DB350-14C4-462C-8C6C-08A3BDC8C60B}" type="sibTrans" cxnId="{609B102D-F945-43ED-87E9-AC47A4B3DAED}">
      <dgm:prSet/>
      <dgm:spPr/>
      <dgm:t>
        <a:bodyPr/>
        <a:lstStyle/>
        <a:p>
          <a:endParaRPr lang="en-GB" sz="2800"/>
        </a:p>
      </dgm:t>
    </dgm:pt>
    <dgm:pt modelId="{BA6C72CB-822D-4685-A98E-3E76AF7BF588}">
      <dgm:prSet phldrT="[Text]" custT="1"/>
      <dgm:spPr/>
      <dgm:t>
        <a:bodyPr/>
        <a:lstStyle/>
        <a:p>
          <a:r>
            <a:rPr lang="lv-LV" sz="2800" dirty="0">
              <a:solidFill>
                <a:schemeClr val="bg1"/>
              </a:solidFill>
            </a:rPr>
            <a:t>Augsnes apstrādes veids</a:t>
          </a:r>
          <a:endParaRPr lang="en-GB" sz="2800" dirty="0">
            <a:solidFill>
              <a:schemeClr val="bg1"/>
            </a:solidFill>
          </a:endParaRPr>
        </a:p>
      </dgm:t>
    </dgm:pt>
    <dgm:pt modelId="{169E79C2-E23B-4811-912A-A4A01A2BD950}" type="parTrans" cxnId="{53BE8FAD-627A-48B7-B5BE-AA037DFACBDD}">
      <dgm:prSet/>
      <dgm:spPr/>
      <dgm:t>
        <a:bodyPr/>
        <a:lstStyle/>
        <a:p>
          <a:endParaRPr lang="en-GB" sz="2800"/>
        </a:p>
      </dgm:t>
    </dgm:pt>
    <dgm:pt modelId="{AC0215D4-D4CE-4247-93D8-DE9769D25C45}" type="sibTrans" cxnId="{53BE8FAD-627A-48B7-B5BE-AA037DFACBDD}">
      <dgm:prSet/>
      <dgm:spPr/>
      <dgm:t>
        <a:bodyPr/>
        <a:lstStyle/>
        <a:p>
          <a:endParaRPr lang="en-GB" sz="2800"/>
        </a:p>
      </dgm:t>
    </dgm:pt>
    <dgm:pt modelId="{95C2C27F-3D7C-4775-BEC6-B932BAE707AE}" type="pres">
      <dgm:prSet presAssocID="{326D204D-A73A-41D5-9BB5-1C7FC5A344B5}" presName="compositeShape" presStyleCnt="0">
        <dgm:presLayoutVars>
          <dgm:chMax val="7"/>
          <dgm:dir/>
          <dgm:resizeHandles val="exact"/>
        </dgm:presLayoutVars>
      </dgm:prSet>
      <dgm:spPr/>
    </dgm:pt>
    <dgm:pt modelId="{0E30AC75-8C8A-4284-A7FA-1BC6C9FA488C}" type="pres">
      <dgm:prSet presAssocID="{8776CEE2-FBBA-4628-B810-3CE38C13E947}" presName="circ1" presStyleLbl="vennNode1" presStyleIdx="0" presStyleCnt="3" custLinFactNeighborX="1473" custLinFactNeighborY="-2244"/>
      <dgm:spPr/>
    </dgm:pt>
    <dgm:pt modelId="{EBA04EB8-6E02-4879-9A38-DF75413F7CA8}" type="pres">
      <dgm:prSet presAssocID="{8776CEE2-FBBA-4628-B810-3CE38C13E94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9FB6A03-3125-450B-A290-1FD548D1AD4F}" type="pres">
      <dgm:prSet presAssocID="{E36863C4-931C-4CD7-87DA-D3171BED2D67}" presName="circ2" presStyleLbl="vennNode1" presStyleIdx="1" presStyleCnt="3"/>
      <dgm:spPr/>
    </dgm:pt>
    <dgm:pt modelId="{B48AE9DA-5146-4236-89E6-2352BE466630}" type="pres">
      <dgm:prSet presAssocID="{E36863C4-931C-4CD7-87DA-D3171BED2D6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56150F3-144A-4B39-8888-7551F6FBF451}" type="pres">
      <dgm:prSet presAssocID="{BA6C72CB-822D-4685-A98E-3E76AF7BF588}" presName="circ3" presStyleLbl="vennNode1" presStyleIdx="2" presStyleCnt="3"/>
      <dgm:spPr/>
    </dgm:pt>
    <dgm:pt modelId="{D238E6F4-0904-4CA8-B3E3-39D0E6654621}" type="pres">
      <dgm:prSet presAssocID="{BA6C72CB-822D-4685-A98E-3E76AF7BF58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FD54A03-9DCF-4D39-A91F-460001AC5AFD}" type="presOf" srcId="{8776CEE2-FBBA-4628-B810-3CE38C13E947}" destId="{0E30AC75-8C8A-4284-A7FA-1BC6C9FA488C}" srcOrd="0" destOrd="0" presId="urn:microsoft.com/office/officeart/2005/8/layout/venn1"/>
    <dgm:cxn modelId="{F07AA805-F6C8-4A29-8270-BBC64902981E}" type="presOf" srcId="{326D204D-A73A-41D5-9BB5-1C7FC5A344B5}" destId="{95C2C27F-3D7C-4775-BEC6-B932BAE707AE}" srcOrd="0" destOrd="0" presId="urn:microsoft.com/office/officeart/2005/8/layout/venn1"/>
    <dgm:cxn modelId="{609B102D-F945-43ED-87E9-AC47A4B3DAED}" srcId="{326D204D-A73A-41D5-9BB5-1C7FC5A344B5}" destId="{E36863C4-931C-4CD7-87DA-D3171BED2D67}" srcOrd="1" destOrd="0" parTransId="{3D717704-955F-49A7-84FF-CEB8E720C668}" sibTransId="{474DB350-14C4-462C-8C6C-08A3BDC8C60B}"/>
    <dgm:cxn modelId="{30D2626E-0788-42D3-86AB-76EC85A7B060}" type="presOf" srcId="{8776CEE2-FBBA-4628-B810-3CE38C13E947}" destId="{EBA04EB8-6E02-4879-9A38-DF75413F7CA8}" srcOrd="1" destOrd="0" presId="urn:microsoft.com/office/officeart/2005/8/layout/venn1"/>
    <dgm:cxn modelId="{843C9C94-8712-41C5-98B4-D13D178F21FC}" srcId="{326D204D-A73A-41D5-9BB5-1C7FC5A344B5}" destId="{8776CEE2-FBBA-4628-B810-3CE38C13E947}" srcOrd="0" destOrd="0" parTransId="{3FCCCD4D-7557-453A-9350-C16C7D3CD1D7}" sibTransId="{AB4445FB-F057-4D36-AB60-268A7888F3B6}"/>
    <dgm:cxn modelId="{53BE8FAD-627A-48B7-B5BE-AA037DFACBDD}" srcId="{326D204D-A73A-41D5-9BB5-1C7FC5A344B5}" destId="{BA6C72CB-822D-4685-A98E-3E76AF7BF588}" srcOrd="2" destOrd="0" parTransId="{169E79C2-E23B-4811-912A-A4A01A2BD950}" sibTransId="{AC0215D4-D4CE-4247-93D8-DE9769D25C45}"/>
    <dgm:cxn modelId="{699E86B0-8460-48EF-8236-91CD7D32D2C3}" type="presOf" srcId="{BA6C72CB-822D-4685-A98E-3E76AF7BF588}" destId="{856150F3-144A-4B39-8888-7551F6FBF451}" srcOrd="0" destOrd="0" presId="urn:microsoft.com/office/officeart/2005/8/layout/venn1"/>
    <dgm:cxn modelId="{5F04D2DB-E737-4D9F-8775-EE6A660BF2DB}" type="presOf" srcId="{BA6C72CB-822D-4685-A98E-3E76AF7BF588}" destId="{D238E6F4-0904-4CA8-B3E3-39D0E6654621}" srcOrd="1" destOrd="0" presId="urn:microsoft.com/office/officeart/2005/8/layout/venn1"/>
    <dgm:cxn modelId="{7F87A2E0-67FC-427B-9175-12CFC26C8654}" type="presOf" srcId="{E36863C4-931C-4CD7-87DA-D3171BED2D67}" destId="{B48AE9DA-5146-4236-89E6-2352BE466630}" srcOrd="1" destOrd="0" presId="urn:microsoft.com/office/officeart/2005/8/layout/venn1"/>
    <dgm:cxn modelId="{7ABE0CE8-98D8-436A-95AB-1E858C74C379}" type="presOf" srcId="{E36863C4-931C-4CD7-87DA-D3171BED2D67}" destId="{69FB6A03-3125-450B-A290-1FD548D1AD4F}" srcOrd="0" destOrd="0" presId="urn:microsoft.com/office/officeart/2005/8/layout/venn1"/>
    <dgm:cxn modelId="{CFBEEC6C-9DA9-490E-81B5-DC5D9EE49D09}" type="presParOf" srcId="{95C2C27F-3D7C-4775-BEC6-B932BAE707AE}" destId="{0E30AC75-8C8A-4284-A7FA-1BC6C9FA488C}" srcOrd="0" destOrd="0" presId="urn:microsoft.com/office/officeart/2005/8/layout/venn1"/>
    <dgm:cxn modelId="{DAAABD1D-BB02-4B96-B8E4-EF31E7FAD8EF}" type="presParOf" srcId="{95C2C27F-3D7C-4775-BEC6-B932BAE707AE}" destId="{EBA04EB8-6E02-4879-9A38-DF75413F7CA8}" srcOrd="1" destOrd="0" presId="urn:microsoft.com/office/officeart/2005/8/layout/venn1"/>
    <dgm:cxn modelId="{A6E66049-7ED9-422C-976D-2575017DB910}" type="presParOf" srcId="{95C2C27F-3D7C-4775-BEC6-B932BAE707AE}" destId="{69FB6A03-3125-450B-A290-1FD548D1AD4F}" srcOrd="2" destOrd="0" presId="urn:microsoft.com/office/officeart/2005/8/layout/venn1"/>
    <dgm:cxn modelId="{68291425-E03E-44D4-A9B5-4EA56272EE7C}" type="presParOf" srcId="{95C2C27F-3D7C-4775-BEC6-B932BAE707AE}" destId="{B48AE9DA-5146-4236-89E6-2352BE466630}" srcOrd="3" destOrd="0" presId="urn:microsoft.com/office/officeart/2005/8/layout/venn1"/>
    <dgm:cxn modelId="{02E9E2D2-2660-4E8B-9F99-07679DB3140E}" type="presParOf" srcId="{95C2C27F-3D7C-4775-BEC6-B932BAE707AE}" destId="{856150F3-144A-4B39-8888-7551F6FBF451}" srcOrd="4" destOrd="0" presId="urn:microsoft.com/office/officeart/2005/8/layout/venn1"/>
    <dgm:cxn modelId="{BC8B2877-2ED4-4179-8B11-E09465FEA1B3}" type="presParOf" srcId="{95C2C27F-3D7C-4775-BEC6-B932BAE707AE}" destId="{D238E6F4-0904-4CA8-B3E3-39D0E665462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DE47AF-F7D3-48DA-9310-1BEDBC1305B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AE71C0-D703-4A62-8EA7-C21FEC459E77}">
      <dgm:prSet phldrT="[Text]" custT="1"/>
      <dgm:spPr/>
      <dgm:t>
        <a:bodyPr/>
        <a:lstStyle/>
        <a:p>
          <a:r>
            <a:rPr lang="lv-LV" sz="2800" dirty="0"/>
            <a:t>Saimnieciskie rezultāti</a:t>
          </a:r>
          <a:endParaRPr lang="en-GB" sz="2800" dirty="0"/>
        </a:p>
      </dgm:t>
    </dgm:pt>
    <dgm:pt modelId="{575B4FF0-95E9-42D4-82CB-6AF11190C4E9}" type="parTrans" cxnId="{9E1F0FAD-68D4-42ED-9472-D3B9F7053FDB}">
      <dgm:prSet/>
      <dgm:spPr/>
      <dgm:t>
        <a:bodyPr/>
        <a:lstStyle/>
        <a:p>
          <a:endParaRPr lang="en-GB" sz="2800"/>
        </a:p>
      </dgm:t>
    </dgm:pt>
    <dgm:pt modelId="{F48BD146-2C8D-4B3C-9EA8-146DFEA3523C}" type="sibTrans" cxnId="{9E1F0FAD-68D4-42ED-9472-D3B9F7053FDB}">
      <dgm:prSet/>
      <dgm:spPr/>
      <dgm:t>
        <a:bodyPr/>
        <a:lstStyle/>
        <a:p>
          <a:endParaRPr lang="en-GB" sz="2800"/>
        </a:p>
      </dgm:t>
    </dgm:pt>
    <dgm:pt modelId="{7D3E5752-CE28-402F-A497-025F7E68DA25}">
      <dgm:prSet phldrT="[Text]" custT="1"/>
      <dgm:spPr/>
      <dgm:t>
        <a:bodyPr/>
        <a:lstStyle/>
        <a:p>
          <a:r>
            <a:rPr lang="lv-LV" sz="2800" dirty="0"/>
            <a:t>ekonomiskie</a:t>
          </a:r>
          <a:endParaRPr lang="en-GB" sz="2800" dirty="0"/>
        </a:p>
      </dgm:t>
    </dgm:pt>
    <dgm:pt modelId="{DEC440D5-076D-4E35-B903-AD943028CEEA}" type="parTrans" cxnId="{431710A2-D6F7-4DDD-A86E-2E16A1C1001C}">
      <dgm:prSet/>
      <dgm:spPr/>
      <dgm:t>
        <a:bodyPr/>
        <a:lstStyle/>
        <a:p>
          <a:endParaRPr lang="en-GB" sz="2800"/>
        </a:p>
      </dgm:t>
    </dgm:pt>
    <dgm:pt modelId="{A0352097-8692-4A36-8038-856A45D58204}" type="sibTrans" cxnId="{431710A2-D6F7-4DDD-A86E-2E16A1C1001C}">
      <dgm:prSet/>
      <dgm:spPr/>
      <dgm:t>
        <a:bodyPr/>
        <a:lstStyle/>
        <a:p>
          <a:endParaRPr lang="en-GB" sz="2800"/>
        </a:p>
      </dgm:t>
    </dgm:pt>
    <dgm:pt modelId="{7CD287CD-32B2-4A46-AE6E-1D3F19CCBBDA}">
      <dgm:prSet phldrT="[Text]" custT="1"/>
      <dgm:spPr/>
      <dgm:t>
        <a:bodyPr/>
        <a:lstStyle/>
        <a:p>
          <a:r>
            <a:rPr lang="lv-LV" sz="2800" dirty="0"/>
            <a:t>vides</a:t>
          </a:r>
          <a:endParaRPr lang="en-GB" sz="2800" dirty="0"/>
        </a:p>
      </dgm:t>
    </dgm:pt>
    <dgm:pt modelId="{038071C7-D43A-45ED-996E-604F2FE84EFB}" type="parTrans" cxnId="{D1990319-90EB-4A56-8E98-3A3FB5F5ECA4}">
      <dgm:prSet/>
      <dgm:spPr/>
      <dgm:t>
        <a:bodyPr/>
        <a:lstStyle/>
        <a:p>
          <a:endParaRPr lang="en-GB" sz="2800"/>
        </a:p>
      </dgm:t>
    </dgm:pt>
    <dgm:pt modelId="{BD648AB9-A926-47D3-9EA4-5D9A6B5BB725}" type="sibTrans" cxnId="{D1990319-90EB-4A56-8E98-3A3FB5F5ECA4}">
      <dgm:prSet/>
      <dgm:spPr/>
      <dgm:t>
        <a:bodyPr/>
        <a:lstStyle/>
        <a:p>
          <a:endParaRPr lang="en-GB" sz="2800"/>
        </a:p>
      </dgm:t>
    </dgm:pt>
    <dgm:pt modelId="{9E94A26F-C936-49D2-B26F-57652C9FC7E6}">
      <dgm:prSet custT="1"/>
      <dgm:spPr/>
      <dgm:t>
        <a:bodyPr/>
        <a:lstStyle/>
        <a:p>
          <a:r>
            <a:rPr lang="lv-LV" sz="2800" dirty="0"/>
            <a:t>saimnieciskais ienākums </a:t>
          </a:r>
          <a:endParaRPr lang="en-GB" sz="2800" dirty="0"/>
        </a:p>
      </dgm:t>
    </dgm:pt>
    <dgm:pt modelId="{9CC93BB1-AB38-4491-8DFF-2FEA726E4281}" type="parTrans" cxnId="{0C957349-7F5B-40EC-810E-4513550EFFAF}">
      <dgm:prSet/>
      <dgm:spPr/>
      <dgm:t>
        <a:bodyPr/>
        <a:lstStyle/>
        <a:p>
          <a:endParaRPr lang="en-GB" sz="2800"/>
        </a:p>
      </dgm:t>
    </dgm:pt>
    <dgm:pt modelId="{40891689-7DFB-493D-A9FF-F6E62F147089}" type="sibTrans" cxnId="{0C957349-7F5B-40EC-810E-4513550EFFAF}">
      <dgm:prSet/>
      <dgm:spPr/>
      <dgm:t>
        <a:bodyPr/>
        <a:lstStyle/>
        <a:p>
          <a:endParaRPr lang="en-GB" sz="2800"/>
        </a:p>
      </dgm:t>
    </dgm:pt>
    <dgm:pt modelId="{989A25F5-7D8C-4BD9-B525-65426ABE4A87}">
      <dgm:prSet custT="1"/>
      <dgm:spPr/>
      <dgm:t>
        <a:bodyPr/>
        <a:lstStyle/>
        <a:p>
          <a:r>
            <a:rPr lang="lv-LV" sz="2800" dirty="0"/>
            <a:t>atbalsts</a:t>
          </a:r>
          <a:endParaRPr lang="en-GB" sz="2800" dirty="0"/>
        </a:p>
      </dgm:t>
    </dgm:pt>
    <dgm:pt modelId="{C560C8E3-649D-4449-A9FE-FDAB7C9803FE}" type="parTrans" cxnId="{9E7AA745-51B3-41AA-BCDC-4BBA86C9CD9A}">
      <dgm:prSet/>
      <dgm:spPr/>
      <dgm:t>
        <a:bodyPr/>
        <a:lstStyle/>
        <a:p>
          <a:endParaRPr lang="en-GB" sz="2800"/>
        </a:p>
      </dgm:t>
    </dgm:pt>
    <dgm:pt modelId="{6F312717-FF9E-4A21-9E6A-97532D196FC7}" type="sibTrans" cxnId="{9E7AA745-51B3-41AA-BCDC-4BBA86C9CD9A}">
      <dgm:prSet/>
      <dgm:spPr/>
      <dgm:t>
        <a:bodyPr/>
        <a:lstStyle/>
        <a:p>
          <a:endParaRPr lang="en-GB" sz="2800"/>
        </a:p>
      </dgm:t>
    </dgm:pt>
    <dgm:pt modelId="{F922207E-1773-495F-B91A-FF0975D8D2DC}">
      <dgm:prSet custT="1"/>
      <dgm:spPr/>
      <dgm:t>
        <a:bodyPr/>
        <a:lstStyle/>
        <a:p>
          <a:r>
            <a:rPr lang="lv-LV" sz="2800" dirty="0"/>
            <a:t>N izmantošanas efektivitāte</a:t>
          </a:r>
          <a:endParaRPr lang="en-GB" sz="2800" dirty="0"/>
        </a:p>
      </dgm:t>
    </dgm:pt>
    <dgm:pt modelId="{2B5A0F14-861B-4564-AF9B-9B90AFD06005}" type="parTrans" cxnId="{25CDC2D5-13E7-45B9-9DCE-C7A898EFC305}">
      <dgm:prSet/>
      <dgm:spPr/>
      <dgm:t>
        <a:bodyPr/>
        <a:lstStyle/>
        <a:p>
          <a:endParaRPr lang="en-GB" sz="2800"/>
        </a:p>
      </dgm:t>
    </dgm:pt>
    <dgm:pt modelId="{D692A9AF-DD55-4369-8C76-105907568A2C}" type="sibTrans" cxnId="{25CDC2D5-13E7-45B9-9DCE-C7A898EFC305}">
      <dgm:prSet/>
      <dgm:spPr/>
      <dgm:t>
        <a:bodyPr/>
        <a:lstStyle/>
        <a:p>
          <a:endParaRPr lang="en-GB" sz="2800"/>
        </a:p>
      </dgm:t>
    </dgm:pt>
    <dgm:pt modelId="{C0AC3D6D-2895-4842-84D4-BB60D817465C}">
      <dgm:prSet custT="1"/>
      <dgm:spPr/>
      <dgm:t>
        <a:bodyPr/>
        <a:lstStyle/>
        <a:p>
          <a:r>
            <a:rPr lang="lv-LV" sz="2800" dirty="0"/>
            <a:t>SEG emisijas</a:t>
          </a:r>
          <a:endParaRPr lang="en-GB" sz="2800" dirty="0"/>
        </a:p>
      </dgm:t>
    </dgm:pt>
    <dgm:pt modelId="{EF991124-8E7B-49FA-BFEE-8B67630D009A}" type="parTrans" cxnId="{DD9DE19B-FB7D-4A83-9115-B1B24D1D4D65}">
      <dgm:prSet/>
      <dgm:spPr/>
      <dgm:t>
        <a:bodyPr/>
        <a:lstStyle/>
        <a:p>
          <a:endParaRPr lang="en-GB" sz="2800"/>
        </a:p>
      </dgm:t>
    </dgm:pt>
    <dgm:pt modelId="{4383F780-2950-4306-A413-F556BA043EAC}" type="sibTrans" cxnId="{DD9DE19B-FB7D-4A83-9115-B1B24D1D4D65}">
      <dgm:prSet/>
      <dgm:spPr/>
      <dgm:t>
        <a:bodyPr/>
        <a:lstStyle/>
        <a:p>
          <a:endParaRPr lang="en-GB" sz="2800"/>
        </a:p>
      </dgm:t>
    </dgm:pt>
    <dgm:pt modelId="{41CC3252-C8AC-4109-939D-6DE53987F836}" type="pres">
      <dgm:prSet presAssocID="{E1DE47AF-F7D3-48DA-9310-1BEDBC1305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59FA58-FC03-49F8-8615-836C0AC8D38D}" type="pres">
      <dgm:prSet presAssocID="{57AE71C0-D703-4A62-8EA7-C21FEC459E77}" presName="hierRoot1" presStyleCnt="0">
        <dgm:presLayoutVars>
          <dgm:hierBranch val="init"/>
        </dgm:presLayoutVars>
      </dgm:prSet>
      <dgm:spPr/>
    </dgm:pt>
    <dgm:pt modelId="{724BD2B7-BD7A-4D94-9AB6-C5CC9AE5F089}" type="pres">
      <dgm:prSet presAssocID="{57AE71C0-D703-4A62-8EA7-C21FEC459E77}" presName="rootComposite1" presStyleCnt="0"/>
      <dgm:spPr/>
    </dgm:pt>
    <dgm:pt modelId="{A98418A7-C633-4279-9912-38A524346604}" type="pres">
      <dgm:prSet presAssocID="{57AE71C0-D703-4A62-8EA7-C21FEC459E77}" presName="rootText1" presStyleLbl="node0" presStyleIdx="0" presStyleCnt="1" custScaleX="201239" custScaleY="73129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532E1EB5-0090-429C-92AB-316865363ED4}" type="pres">
      <dgm:prSet presAssocID="{57AE71C0-D703-4A62-8EA7-C21FEC459E77}" presName="rootConnector1" presStyleLbl="node1" presStyleIdx="0" presStyleCnt="0"/>
      <dgm:spPr/>
    </dgm:pt>
    <dgm:pt modelId="{60DD9559-FE07-4FF0-8CB5-3DDE4AEF19BF}" type="pres">
      <dgm:prSet presAssocID="{57AE71C0-D703-4A62-8EA7-C21FEC459E77}" presName="hierChild2" presStyleCnt="0"/>
      <dgm:spPr/>
    </dgm:pt>
    <dgm:pt modelId="{486C0E10-2202-4826-A62A-9C0F589CEC18}" type="pres">
      <dgm:prSet presAssocID="{DEC440D5-076D-4E35-B903-AD943028CEEA}" presName="Name37" presStyleLbl="parChTrans1D2" presStyleIdx="0" presStyleCnt="2"/>
      <dgm:spPr/>
    </dgm:pt>
    <dgm:pt modelId="{F4FF1BCC-3986-4804-8830-E966764A415D}" type="pres">
      <dgm:prSet presAssocID="{7D3E5752-CE28-402F-A497-025F7E68DA25}" presName="hierRoot2" presStyleCnt="0">
        <dgm:presLayoutVars>
          <dgm:hierBranch val="init"/>
        </dgm:presLayoutVars>
      </dgm:prSet>
      <dgm:spPr/>
    </dgm:pt>
    <dgm:pt modelId="{458CA33B-DE1B-4101-98C6-681C62A7C184}" type="pres">
      <dgm:prSet presAssocID="{7D3E5752-CE28-402F-A497-025F7E68DA25}" presName="rootComposite" presStyleCnt="0"/>
      <dgm:spPr/>
    </dgm:pt>
    <dgm:pt modelId="{30C875ED-B529-4A9A-BCFE-EC9E95FE9130}" type="pres">
      <dgm:prSet presAssocID="{7D3E5752-CE28-402F-A497-025F7E68DA25}" presName="rootText" presStyleLbl="node2" presStyleIdx="0" presStyleCnt="2" custScaleX="177783">
        <dgm:presLayoutVars>
          <dgm:chPref val="3"/>
        </dgm:presLayoutVars>
      </dgm:prSet>
      <dgm:spPr>
        <a:prstGeom prst="ellipse">
          <a:avLst/>
        </a:prstGeom>
      </dgm:spPr>
    </dgm:pt>
    <dgm:pt modelId="{70550B5B-06FE-4AD9-BD33-C52044F9B082}" type="pres">
      <dgm:prSet presAssocID="{7D3E5752-CE28-402F-A497-025F7E68DA25}" presName="rootConnector" presStyleLbl="node2" presStyleIdx="0" presStyleCnt="2"/>
      <dgm:spPr/>
    </dgm:pt>
    <dgm:pt modelId="{C987B388-A602-4EE9-8734-8893C7775B62}" type="pres">
      <dgm:prSet presAssocID="{7D3E5752-CE28-402F-A497-025F7E68DA25}" presName="hierChild4" presStyleCnt="0"/>
      <dgm:spPr/>
    </dgm:pt>
    <dgm:pt modelId="{9C0621DA-9A0C-401D-8B52-0776C0AC2E97}" type="pres">
      <dgm:prSet presAssocID="{9CC93BB1-AB38-4491-8DFF-2FEA726E4281}" presName="Name37" presStyleLbl="parChTrans1D3" presStyleIdx="0" presStyleCnt="4"/>
      <dgm:spPr/>
    </dgm:pt>
    <dgm:pt modelId="{FA8DD122-82A6-4B8D-933C-2E9729F7C66B}" type="pres">
      <dgm:prSet presAssocID="{9E94A26F-C936-49D2-B26F-57652C9FC7E6}" presName="hierRoot2" presStyleCnt="0">
        <dgm:presLayoutVars>
          <dgm:hierBranch val="init"/>
        </dgm:presLayoutVars>
      </dgm:prSet>
      <dgm:spPr/>
    </dgm:pt>
    <dgm:pt modelId="{A82A1BC4-7EFD-409B-9F96-0E8E13B64B39}" type="pres">
      <dgm:prSet presAssocID="{9E94A26F-C936-49D2-B26F-57652C9FC7E6}" presName="rootComposite" presStyleCnt="0"/>
      <dgm:spPr/>
    </dgm:pt>
    <dgm:pt modelId="{FC2958E6-5974-42EA-88E9-80D2E19B2D92}" type="pres">
      <dgm:prSet presAssocID="{9E94A26F-C936-49D2-B26F-57652C9FC7E6}" presName="rootText" presStyleLbl="node3" presStyleIdx="0" presStyleCnt="4" custScaleX="131739" custScaleY="123372" custLinFactNeighborX="-7642" custLinFactNeighborY="3972">
        <dgm:presLayoutVars>
          <dgm:chPref val="3"/>
        </dgm:presLayoutVars>
      </dgm:prSet>
      <dgm:spPr>
        <a:prstGeom prst="flowChartProcess">
          <a:avLst/>
        </a:prstGeom>
      </dgm:spPr>
    </dgm:pt>
    <dgm:pt modelId="{94259E4C-E62C-4558-B6BF-171999EDD30B}" type="pres">
      <dgm:prSet presAssocID="{9E94A26F-C936-49D2-B26F-57652C9FC7E6}" presName="rootConnector" presStyleLbl="node3" presStyleIdx="0" presStyleCnt="4"/>
      <dgm:spPr/>
    </dgm:pt>
    <dgm:pt modelId="{F80500DF-A1E6-4128-A175-FD97F8730F5B}" type="pres">
      <dgm:prSet presAssocID="{9E94A26F-C936-49D2-B26F-57652C9FC7E6}" presName="hierChild4" presStyleCnt="0"/>
      <dgm:spPr/>
    </dgm:pt>
    <dgm:pt modelId="{CD89FCBA-5A0F-4EA8-AD89-AF84EE28633B}" type="pres">
      <dgm:prSet presAssocID="{9E94A26F-C936-49D2-B26F-57652C9FC7E6}" presName="hierChild5" presStyleCnt="0"/>
      <dgm:spPr/>
    </dgm:pt>
    <dgm:pt modelId="{1D1AD70D-DA89-4421-A15F-FF95F310A637}" type="pres">
      <dgm:prSet presAssocID="{C560C8E3-649D-4449-A9FE-FDAB7C9803FE}" presName="Name37" presStyleLbl="parChTrans1D3" presStyleIdx="1" presStyleCnt="4"/>
      <dgm:spPr/>
    </dgm:pt>
    <dgm:pt modelId="{0F941A27-ADF9-475D-9662-4047CBB62544}" type="pres">
      <dgm:prSet presAssocID="{989A25F5-7D8C-4BD9-B525-65426ABE4A87}" presName="hierRoot2" presStyleCnt="0">
        <dgm:presLayoutVars>
          <dgm:hierBranch val="init"/>
        </dgm:presLayoutVars>
      </dgm:prSet>
      <dgm:spPr/>
    </dgm:pt>
    <dgm:pt modelId="{1A3A4B81-4DF2-4F90-BA93-6CE1C766C019}" type="pres">
      <dgm:prSet presAssocID="{989A25F5-7D8C-4BD9-B525-65426ABE4A87}" presName="rootComposite" presStyleCnt="0"/>
      <dgm:spPr/>
    </dgm:pt>
    <dgm:pt modelId="{5B87947A-72F9-4B99-9996-22FBEC5DC284}" type="pres">
      <dgm:prSet presAssocID="{989A25F5-7D8C-4BD9-B525-65426ABE4A87}" presName="rootText" presStyleLbl="node3" presStyleIdx="1" presStyleCnt="4" custScaleX="133983" custScaleY="142384">
        <dgm:presLayoutVars>
          <dgm:chPref val="3"/>
        </dgm:presLayoutVars>
      </dgm:prSet>
      <dgm:spPr>
        <a:prstGeom prst="flowChartPunchedTape">
          <a:avLst/>
        </a:prstGeom>
      </dgm:spPr>
    </dgm:pt>
    <dgm:pt modelId="{EB20F900-BC22-4468-B3E4-B0C53BB93A95}" type="pres">
      <dgm:prSet presAssocID="{989A25F5-7D8C-4BD9-B525-65426ABE4A87}" presName="rootConnector" presStyleLbl="node3" presStyleIdx="1" presStyleCnt="4"/>
      <dgm:spPr/>
    </dgm:pt>
    <dgm:pt modelId="{6C9ABF2D-3702-4847-BC79-B2CB7D51B070}" type="pres">
      <dgm:prSet presAssocID="{989A25F5-7D8C-4BD9-B525-65426ABE4A87}" presName="hierChild4" presStyleCnt="0"/>
      <dgm:spPr/>
    </dgm:pt>
    <dgm:pt modelId="{0913EC16-274A-4B76-8356-C0BADA2ADF5B}" type="pres">
      <dgm:prSet presAssocID="{989A25F5-7D8C-4BD9-B525-65426ABE4A87}" presName="hierChild5" presStyleCnt="0"/>
      <dgm:spPr/>
    </dgm:pt>
    <dgm:pt modelId="{FC6C8A93-57B9-4A7D-9A83-96E18406F99F}" type="pres">
      <dgm:prSet presAssocID="{7D3E5752-CE28-402F-A497-025F7E68DA25}" presName="hierChild5" presStyleCnt="0"/>
      <dgm:spPr/>
    </dgm:pt>
    <dgm:pt modelId="{5D3C7129-E0BB-4F86-B741-65E113FADC27}" type="pres">
      <dgm:prSet presAssocID="{038071C7-D43A-45ED-996E-604F2FE84EFB}" presName="Name37" presStyleLbl="parChTrans1D2" presStyleIdx="1" presStyleCnt="2"/>
      <dgm:spPr/>
    </dgm:pt>
    <dgm:pt modelId="{C86FFC3D-3618-4F70-903D-2F56C0D67807}" type="pres">
      <dgm:prSet presAssocID="{7CD287CD-32B2-4A46-AE6E-1D3F19CCBBDA}" presName="hierRoot2" presStyleCnt="0">
        <dgm:presLayoutVars>
          <dgm:hierBranch val="init"/>
        </dgm:presLayoutVars>
      </dgm:prSet>
      <dgm:spPr/>
    </dgm:pt>
    <dgm:pt modelId="{041E6308-7929-4150-B146-43F9EC843BB9}" type="pres">
      <dgm:prSet presAssocID="{7CD287CD-32B2-4A46-AE6E-1D3F19CCBBDA}" presName="rootComposite" presStyleCnt="0"/>
      <dgm:spPr/>
    </dgm:pt>
    <dgm:pt modelId="{36C51031-117C-442E-B3B0-81CFD2747630}" type="pres">
      <dgm:prSet presAssocID="{7CD287CD-32B2-4A46-AE6E-1D3F19CCBBDA}" presName="rootText" presStyleLbl="node2" presStyleIdx="1" presStyleCnt="2" custScaleX="147196">
        <dgm:presLayoutVars>
          <dgm:chPref val="3"/>
        </dgm:presLayoutVars>
      </dgm:prSet>
      <dgm:spPr>
        <a:prstGeom prst="ellipse">
          <a:avLst/>
        </a:prstGeom>
      </dgm:spPr>
    </dgm:pt>
    <dgm:pt modelId="{D5D326EB-EAAA-417C-B54F-EE534CF2C5F7}" type="pres">
      <dgm:prSet presAssocID="{7CD287CD-32B2-4A46-AE6E-1D3F19CCBBDA}" presName="rootConnector" presStyleLbl="node2" presStyleIdx="1" presStyleCnt="2"/>
      <dgm:spPr/>
    </dgm:pt>
    <dgm:pt modelId="{BB21E20F-B594-422E-82AE-D00B433A896D}" type="pres">
      <dgm:prSet presAssocID="{7CD287CD-32B2-4A46-AE6E-1D3F19CCBBDA}" presName="hierChild4" presStyleCnt="0"/>
      <dgm:spPr/>
    </dgm:pt>
    <dgm:pt modelId="{AF3F48F2-7DC9-4BB4-AD8D-D80FB6AE177F}" type="pres">
      <dgm:prSet presAssocID="{EF991124-8E7B-49FA-BFEE-8B67630D009A}" presName="Name37" presStyleLbl="parChTrans1D3" presStyleIdx="2" presStyleCnt="4"/>
      <dgm:spPr/>
    </dgm:pt>
    <dgm:pt modelId="{35188A1E-3561-464A-8B08-1158D497065B}" type="pres">
      <dgm:prSet presAssocID="{C0AC3D6D-2895-4842-84D4-BB60D817465C}" presName="hierRoot2" presStyleCnt="0">
        <dgm:presLayoutVars>
          <dgm:hierBranch val="init"/>
        </dgm:presLayoutVars>
      </dgm:prSet>
      <dgm:spPr/>
    </dgm:pt>
    <dgm:pt modelId="{F97D9195-4347-4BB0-9AB8-A19B55E10F6C}" type="pres">
      <dgm:prSet presAssocID="{C0AC3D6D-2895-4842-84D4-BB60D817465C}" presName="rootComposite" presStyleCnt="0"/>
      <dgm:spPr/>
    </dgm:pt>
    <dgm:pt modelId="{4178C833-46F2-4612-AA80-4E806767762E}" type="pres">
      <dgm:prSet presAssocID="{C0AC3D6D-2895-4842-84D4-BB60D817465C}" presName="rootText" presStyleLbl="node3" presStyleIdx="2" presStyleCnt="4" custScaleX="150973" custScaleY="122105">
        <dgm:presLayoutVars>
          <dgm:chPref val="3"/>
        </dgm:presLayoutVars>
      </dgm:prSet>
      <dgm:spPr>
        <a:prstGeom prst="cloud">
          <a:avLst/>
        </a:prstGeom>
      </dgm:spPr>
    </dgm:pt>
    <dgm:pt modelId="{49C6FCC2-2D2D-4C22-BDA1-64709C0B7466}" type="pres">
      <dgm:prSet presAssocID="{C0AC3D6D-2895-4842-84D4-BB60D817465C}" presName="rootConnector" presStyleLbl="node3" presStyleIdx="2" presStyleCnt="4"/>
      <dgm:spPr/>
    </dgm:pt>
    <dgm:pt modelId="{CBB53D9E-E138-4387-8F01-9067EEDC362A}" type="pres">
      <dgm:prSet presAssocID="{C0AC3D6D-2895-4842-84D4-BB60D817465C}" presName="hierChild4" presStyleCnt="0"/>
      <dgm:spPr/>
    </dgm:pt>
    <dgm:pt modelId="{0D8C59BD-9669-4909-A23A-7881C69DC4D8}" type="pres">
      <dgm:prSet presAssocID="{C0AC3D6D-2895-4842-84D4-BB60D817465C}" presName="hierChild5" presStyleCnt="0"/>
      <dgm:spPr/>
    </dgm:pt>
    <dgm:pt modelId="{02C8B469-8806-496F-902A-7196C85DABF3}" type="pres">
      <dgm:prSet presAssocID="{2B5A0F14-861B-4564-AF9B-9B90AFD06005}" presName="Name37" presStyleLbl="parChTrans1D3" presStyleIdx="3" presStyleCnt="4"/>
      <dgm:spPr/>
    </dgm:pt>
    <dgm:pt modelId="{50DB2E5E-2112-4853-9632-15464CDF00D9}" type="pres">
      <dgm:prSet presAssocID="{F922207E-1773-495F-B91A-FF0975D8D2DC}" presName="hierRoot2" presStyleCnt="0">
        <dgm:presLayoutVars>
          <dgm:hierBranch val="init"/>
        </dgm:presLayoutVars>
      </dgm:prSet>
      <dgm:spPr/>
    </dgm:pt>
    <dgm:pt modelId="{7F4CD676-8E01-413B-93BD-2BE416C0DBAC}" type="pres">
      <dgm:prSet presAssocID="{F922207E-1773-495F-B91A-FF0975D8D2DC}" presName="rootComposite" presStyleCnt="0"/>
      <dgm:spPr/>
    </dgm:pt>
    <dgm:pt modelId="{22DAFCAF-815C-415B-862C-61DF51E14578}" type="pres">
      <dgm:prSet presAssocID="{F922207E-1773-495F-B91A-FF0975D8D2DC}" presName="rootText" presStyleLbl="node3" presStyleIdx="3" presStyleCnt="4" custScaleX="141853" custScaleY="177970">
        <dgm:presLayoutVars>
          <dgm:chPref val="3"/>
        </dgm:presLayoutVars>
      </dgm:prSet>
      <dgm:spPr>
        <a:prstGeom prst="can">
          <a:avLst/>
        </a:prstGeom>
      </dgm:spPr>
    </dgm:pt>
    <dgm:pt modelId="{E9A2E864-992A-4BF1-A57E-C05CA599755A}" type="pres">
      <dgm:prSet presAssocID="{F922207E-1773-495F-B91A-FF0975D8D2DC}" presName="rootConnector" presStyleLbl="node3" presStyleIdx="3" presStyleCnt="4"/>
      <dgm:spPr/>
    </dgm:pt>
    <dgm:pt modelId="{4BD47854-AFC5-43CF-BD2E-4DB86E6E8498}" type="pres">
      <dgm:prSet presAssocID="{F922207E-1773-495F-B91A-FF0975D8D2DC}" presName="hierChild4" presStyleCnt="0"/>
      <dgm:spPr/>
    </dgm:pt>
    <dgm:pt modelId="{B6C504BB-3F84-457B-8314-43DF43506918}" type="pres">
      <dgm:prSet presAssocID="{F922207E-1773-495F-B91A-FF0975D8D2DC}" presName="hierChild5" presStyleCnt="0"/>
      <dgm:spPr/>
    </dgm:pt>
    <dgm:pt modelId="{87E6AA2C-2C74-40BB-8E4A-42819D728B16}" type="pres">
      <dgm:prSet presAssocID="{7CD287CD-32B2-4A46-AE6E-1D3F19CCBBDA}" presName="hierChild5" presStyleCnt="0"/>
      <dgm:spPr/>
    </dgm:pt>
    <dgm:pt modelId="{77A97D39-1794-493F-9306-1E5A8740CC5F}" type="pres">
      <dgm:prSet presAssocID="{57AE71C0-D703-4A62-8EA7-C21FEC459E77}" presName="hierChild3" presStyleCnt="0"/>
      <dgm:spPr/>
    </dgm:pt>
  </dgm:ptLst>
  <dgm:cxnLst>
    <dgm:cxn modelId="{10F43806-A845-4AA5-BB08-08686A029A34}" type="presOf" srcId="{7CD287CD-32B2-4A46-AE6E-1D3F19CCBBDA}" destId="{36C51031-117C-442E-B3B0-81CFD2747630}" srcOrd="0" destOrd="0" presId="urn:microsoft.com/office/officeart/2005/8/layout/orgChart1"/>
    <dgm:cxn modelId="{D1990319-90EB-4A56-8E98-3A3FB5F5ECA4}" srcId="{57AE71C0-D703-4A62-8EA7-C21FEC459E77}" destId="{7CD287CD-32B2-4A46-AE6E-1D3F19CCBBDA}" srcOrd="1" destOrd="0" parTransId="{038071C7-D43A-45ED-996E-604F2FE84EFB}" sibTransId="{BD648AB9-A926-47D3-9EA4-5D9A6B5BB725}"/>
    <dgm:cxn modelId="{D463C02D-5D69-4A6B-B075-12163EBE2AA9}" type="presOf" srcId="{F922207E-1773-495F-B91A-FF0975D8D2DC}" destId="{22DAFCAF-815C-415B-862C-61DF51E14578}" srcOrd="0" destOrd="0" presId="urn:microsoft.com/office/officeart/2005/8/layout/orgChart1"/>
    <dgm:cxn modelId="{D7D23F32-D9CD-4DEE-82EA-07E47BE96EC0}" type="presOf" srcId="{038071C7-D43A-45ED-996E-604F2FE84EFB}" destId="{5D3C7129-E0BB-4F86-B741-65E113FADC27}" srcOrd="0" destOrd="0" presId="urn:microsoft.com/office/officeart/2005/8/layout/orgChart1"/>
    <dgm:cxn modelId="{23771A3F-9EF5-4644-981C-DE2F6AD0EDA7}" type="presOf" srcId="{C0AC3D6D-2895-4842-84D4-BB60D817465C}" destId="{49C6FCC2-2D2D-4C22-BDA1-64709C0B7466}" srcOrd="1" destOrd="0" presId="urn:microsoft.com/office/officeart/2005/8/layout/orgChart1"/>
    <dgm:cxn modelId="{3A7EAA44-47E5-4F71-A6FF-F2B8B3B9092B}" type="presOf" srcId="{C0AC3D6D-2895-4842-84D4-BB60D817465C}" destId="{4178C833-46F2-4612-AA80-4E806767762E}" srcOrd="0" destOrd="0" presId="urn:microsoft.com/office/officeart/2005/8/layout/orgChart1"/>
    <dgm:cxn modelId="{9E7AA745-51B3-41AA-BCDC-4BBA86C9CD9A}" srcId="{7D3E5752-CE28-402F-A497-025F7E68DA25}" destId="{989A25F5-7D8C-4BD9-B525-65426ABE4A87}" srcOrd="1" destOrd="0" parTransId="{C560C8E3-649D-4449-A9FE-FDAB7C9803FE}" sibTransId="{6F312717-FF9E-4A21-9E6A-97532D196FC7}"/>
    <dgm:cxn modelId="{F5029B48-A657-4F9C-91C8-E9B0DBBD2990}" type="presOf" srcId="{9E94A26F-C936-49D2-B26F-57652C9FC7E6}" destId="{FC2958E6-5974-42EA-88E9-80D2E19B2D92}" srcOrd="0" destOrd="0" presId="urn:microsoft.com/office/officeart/2005/8/layout/orgChart1"/>
    <dgm:cxn modelId="{0C957349-7F5B-40EC-810E-4513550EFFAF}" srcId="{7D3E5752-CE28-402F-A497-025F7E68DA25}" destId="{9E94A26F-C936-49D2-B26F-57652C9FC7E6}" srcOrd="0" destOrd="0" parTransId="{9CC93BB1-AB38-4491-8DFF-2FEA726E4281}" sibTransId="{40891689-7DFB-493D-A9FF-F6E62F147089}"/>
    <dgm:cxn modelId="{510E5B6E-0276-422B-860C-ED4B109C6D0B}" type="presOf" srcId="{57AE71C0-D703-4A62-8EA7-C21FEC459E77}" destId="{A98418A7-C633-4279-9912-38A524346604}" srcOrd="0" destOrd="0" presId="urn:microsoft.com/office/officeart/2005/8/layout/orgChart1"/>
    <dgm:cxn modelId="{93A7D181-EA49-4B23-BDA6-4B69FDA39213}" type="presOf" srcId="{2B5A0F14-861B-4564-AF9B-9B90AFD06005}" destId="{02C8B469-8806-496F-902A-7196C85DABF3}" srcOrd="0" destOrd="0" presId="urn:microsoft.com/office/officeart/2005/8/layout/orgChart1"/>
    <dgm:cxn modelId="{BC9F5598-E6E3-4447-B34C-20C8D54A1A03}" type="presOf" srcId="{7CD287CD-32B2-4A46-AE6E-1D3F19CCBBDA}" destId="{D5D326EB-EAAA-417C-B54F-EE534CF2C5F7}" srcOrd="1" destOrd="0" presId="urn:microsoft.com/office/officeart/2005/8/layout/orgChart1"/>
    <dgm:cxn modelId="{DD9DE19B-FB7D-4A83-9115-B1B24D1D4D65}" srcId="{7CD287CD-32B2-4A46-AE6E-1D3F19CCBBDA}" destId="{C0AC3D6D-2895-4842-84D4-BB60D817465C}" srcOrd="0" destOrd="0" parTransId="{EF991124-8E7B-49FA-BFEE-8B67630D009A}" sibTransId="{4383F780-2950-4306-A413-F556BA043EAC}"/>
    <dgm:cxn modelId="{431710A2-D6F7-4DDD-A86E-2E16A1C1001C}" srcId="{57AE71C0-D703-4A62-8EA7-C21FEC459E77}" destId="{7D3E5752-CE28-402F-A497-025F7E68DA25}" srcOrd="0" destOrd="0" parTransId="{DEC440D5-076D-4E35-B903-AD943028CEEA}" sibTransId="{A0352097-8692-4A36-8038-856A45D58204}"/>
    <dgm:cxn modelId="{8AC96DA7-6691-4AD8-B815-CC144CE18498}" type="presOf" srcId="{57AE71C0-D703-4A62-8EA7-C21FEC459E77}" destId="{532E1EB5-0090-429C-92AB-316865363ED4}" srcOrd="1" destOrd="0" presId="urn:microsoft.com/office/officeart/2005/8/layout/orgChart1"/>
    <dgm:cxn modelId="{0FAD6FAB-232D-4427-977C-B732F9F9BDDD}" type="presOf" srcId="{9E94A26F-C936-49D2-B26F-57652C9FC7E6}" destId="{94259E4C-E62C-4558-B6BF-171999EDD30B}" srcOrd="1" destOrd="0" presId="urn:microsoft.com/office/officeart/2005/8/layout/orgChart1"/>
    <dgm:cxn modelId="{9E1F0FAD-68D4-42ED-9472-D3B9F7053FDB}" srcId="{E1DE47AF-F7D3-48DA-9310-1BEDBC1305B5}" destId="{57AE71C0-D703-4A62-8EA7-C21FEC459E77}" srcOrd="0" destOrd="0" parTransId="{575B4FF0-95E9-42D4-82CB-6AF11190C4E9}" sibTransId="{F48BD146-2C8D-4B3C-9EA8-146DFEA3523C}"/>
    <dgm:cxn modelId="{025D91AF-3744-4FAD-9822-765024D3D307}" type="presOf" srcId="{9CC93BB1-AB38-4491-8DFF-2FEA726E4281}" destId="{9C0621DA-9A0C-401D-8B52-0776C0AC2E97}" srcOrd="0" destOrd="0" presId="urn:microsoft.com/office/officeart/2005/8/layout/orgChart1"/>
    <dgm:cxn modelId="{E91951B1-72F0-41A8-8D51-E611805F5410}" type="presOf" srcId="{989A25F5-7D8C-4BD9-B525-65426ABE4A87}" destId="{EB20F900-BC22-4468-B3E4-B0C53BB93A95}" srcOrd="1" destOrd="0" presId="urn:microsoft.com/office/officeart/2005/8/layout/orgChart1"/>
    <dgm:cxn modelId="{6CB8B1B6-361C-47F2-9E97-624D33182E9D}" type="presOf" srcId="{F922207E-1773-495F-B91A-FF0975D8D2DC}" destId="{E9A2E864-992A-4BF1-A57E-C05CA599755A}" srcOrd="1" destOrd="0" presId="urn:microsoft.com/office/officeart/2005/8/layout/orgChart1"/>
    <dgm:cxn modelId="{0212ECB6-5FAA-4046-8167-D5C09DB1B403}" type="presOf" srcId="{989A25F5-7D8C-4BD9-B525-65426ABE4A87}" destId="{5B87947A-72F9-4B99-9996-22FBEC5DC284}" srcOrd="0" destOrd="0" presId="urn:microsoft.com/office/officeart/2005/8/layout/orgChart1"/>
    <dgm:cxn modelId="{D6F63FB8-508B-4A99-9F9B-4475A11FB83B}" type="presOf" srcId="{DEC440D5-076D-4E35-B903-AD943028CEEA}" destId="{486C0E10-2202-4826-A62A-9C0F589CEC18}" srcOrd="0" destOrd="0" presId="urn:microsoft.com/office/officeart/2005/8/layout/orgChart1"/>
    <dgm:cxn modelId="{B9E0D2B8-3C6E-407F-A872-9D3F6D1C5DC7}" type="presOf" srcId="{7D3E5752-CE28-402F-A497-025F7E68DA25}" destId="{30C875ED-B529-4A9A-BCFE-EC9E95FE9130}" srcOrd="0" destOrd="0" presId="urn:microsoft.com/office/officeart/2005/8/layout/orgChart1"/>
    <dgm:cxn modelId="{76BBC5C5-69C9-42B8-969C-C22EBF605E5A}" type="presOf" srcId="{7D3E5752-CE28-402F-A497-025F7E68DA25}" destId="{70550B5B-06FE-4AD9-BD33-C52044F9B082}" srcOrd="1" destOrd="0" presId="urn:microsoft.com/office/officeart/2005/8/layout/orgChart1"/>
    <dgm:cxn modelId="{1E735ACD-07E5-44F3-BC9E-322FD5DB923E}" type="presOf" srcId="{EF991124-8E7B-49FA-BFEE-8B67630D009A}" destId="{AF3F48F2-7DC9-4BB4-AD8D-D80FB6AE177F}" srcOrd="0" destOrd="0" presId="urn:microsoft.com/office/officeart/2005/8/layout/orgChart1"/>
    <dgm:cxn modelId="{25CDC2D5-13E7-45B9-9DCE-C7A898EFC305}" srcId="{7CD287CD-32B2-4A46-AE6E-1D3F19CCBBDA}" destId="{F922207E-1773-495F-B91A-FF0975D8D2DC}" srcOrd="1" destOrd="0" parTransId="{2B5A0F14-861B-4564-AF9B-9B90AFD06005}" sibTransId="{D692A9AF-DD55-4369-8C76-105907568A2C}"/>
    <dgm:cxn modelId="{DFB943E2-D663-44FE-8633-AD683119278C}" type="presOf" srcId="{C560C8E3-649D-4449-A9FE-FDAB7C9803FE}" destId="{1D1AD70D-DA89-4421-A15F-FF95F310A637}" srcOrd="0" destOrd="0" presId="urn:microsoft.com/office/officeart/2005/8/layout/orgChart1"/>
    <dgm:cxn modelId="{EBF363F1-BE2D-42AC-A68E-79254790989D}" type="presOf" srcId="{E1DE47AF-F7D3-48DA-9310-1BEDBC1305B5}" destId="{41CC3252-C8AC-4109-939D-6DE53987F836}" srcOrd="0" destOrd="0" presId="urn:microsoft.com/office/officeart/2005/8/layout/orgChart1"/>
    <dgm:cxn modelId="{D70AA716-064D-4313-ABA9-A03B89125A80}" type="presParOf" srcId="{41CC3252-C8AC-4109-939D-6DE53987F836}" destId="{9B59FA58-FC03-49F8-8615-836C0AC8D38D}" srcOrd="0" destOrd="0" presId="urn:microsoft.com/office/officeart/2005/8/layout/orgChart1"/>
    <dgm:cxn modelId="{3203F29B-415F-4F60-A9EB-4B75278643D5}" type="presParOf" srcId="{9B59FA58-FC03-49F8-8615-836C0AC8D38D}" destId="{724BD2B7-BD7A-4D94-9AB6-C5CC9AE5F089}" srcOrd="0" destOrd="0" presId="urn:microsoft.com/office/officeart/2005/8/layout/orgChart1"/>
    <dgm:cxn modelId="{BA1FECBF-9E77-49A7-8D67-101631A44222}" type="presParOf" srcId="{724BD2B7-BD7A-4D94-9AB6-C5CC9AE5F089}" destId="{A98418A7-C633-4279-9912-38A524346604}" srcOrd="0" destOrd="0" presId="urn:microsoft.com/office/officeart/2005/8/layout/orgChart1"/>
    <dgm:cxn modelId="{9889327F-3A0E-4161-93C9-818803536E8B}" type="presParOf" srcId="{724BD2B7-BD7A-4D94-9AB6-C5CC9AE5F089}" destId="{532E1EB5-0090-429C-92AB-316865363ED4}" srcOrd="1" destOrd="0" presId="urn:microsoft.com/office/officeart/2005/8/layout/orgChart1"/>
    <dgm:cxn modelId="{947AE894-75C9-485D-99E5-EF2F258110CB}" type="presParOf" srcId="{9B59FA58-FC03-49F8-8615-836C0AC8D38D}" destId="{60DD9559-FE07-4FF0-8CB5-3DDE4AEF19BF}" srcOrd="1" destOrd="0" presId="urn:microsoft.com/office/officeart/2005/8/layout/orgChart1"/>
    <dgm:cxn modelId="{D0A8451D-FFEC-4DD1-98C0-7D42A465150C}" type="presParOf" srcId="{60DD9559-FE07-4FF0-8CB5-3DDE4AEF19BF}" destId="{486C0E10-2202-4826-A62A-9C0F589CEC18}" srcOrd="0" destOrd="0" presId="urn:microsoft.com/office/officeart/2005/8/layout/orgChart1"/>
    <dgm:cxn modelId="{1CF24817-E92C-45E5-A922-B666B57A6F68}" type="presParOf" srcId="{60DD9559-FE07-4FF0-8CB5-3DDE4AEF19BF}" destId="{F4FF1BCC-3986-4804-8830-E966764A415D}" srcOrd="1" destOrd="0" presId="urn:microsoft.com/office/officeart/2005/8/layout/orgChart1"/>
    <dgm:cxn modelId="{EBAC5313-5CF7-4A44-9D8A-0F5872338278}" type="presParOf" srcId="{F4FF1BCC-3986-4804-8830-E966764A415D}" destId="{458CA33B-DE1B-4101-98C6-681C62A7C184}" srcOrd="0" destOrd="0" presId="urn:microsoft.com/office/officeart/2005/8/layout/orgChart1"/>
    <dgm:cxn modelId="{D0D507DB-5F71-4F3F-A3D4-A2F4C3494BD1}" type="presParOf" srcId="{458CA33B-DE1B-4101-98C6-681C62A7C184}" destId="{30C875ED-B529-4A9A-BCFE-EC9E95FE9130}" srcOrd="0" destOrd="0" presId="urn:microsoft.com/office/officeart/2005/8/layout/orgChart1"/>
    <dgm:cxn modelId="{2FBE6A94-3DDB-4B1E-904B-56E8E82DD75F}" type="presParOf" srcId="{458CA33B-DE1B-4101-98C6-681C62A7C184}" destId="{70550B5B-06FE-4AD9-BD33-C52044F9B082}" srcOrd="1" destOrd="0" presId="urn:microsoft.com/office/officeart/2005/8/layout/orgChart1"/>
    <dgm:cxn modelId="{78BBF1CB-EE26-433F-B8AD-CEFCB68199F8}" type="presParOf" srcId="{F4FF1BCC-3986-4804-8830-E966764A415D}" destId="{C987B388-A602-4EE9-8734-8893C7775B62}" srcOrd="1" destOrd="0" presId="urn:microsoft.com/office/officeart/2005/8/layout/orgChart1"/>
    <dgm:cxn modelId="{F6E9C9A2-5779-4C96-B479-A6155474BF4D}" type="presParOf" srcId="{C987B388-A602-4EE9-8734-8893C7775B62}" destId="{9C0621DA-9A0C-401D-8B52-0776C0AC2E97}" srcOrd="0" destOrd="0" presId="urn:microsoft.com/office/officeart/2005/8/layout/orgChart1"/>
    <dgm:cxn modelId="{09F72F42-3E60-406C-A789-E4D862DA1A21}" type="presParOf" srcId="{C987B388-A602-4EE9-8734-8893C7775B62}" destId="{FA8DD122-82A6-4B8D-933C-2E9729F7C66B}" srcOrd="1" destOrd="0" presId="urn:microsoft.com/office/officeart/2005/8/layout/orgChart1"/>
    <dgm:cxn modelId="{5A28E84C-8922-482A-9CA6-96E92602FFBD}" type="presParOf" srcId="{FA8DD122-82A6-4B8D-933C-2E9729F7C66B}" destId="{A82A1BC4-7EFD-409B-9F96-0E8E13B64B39}" srcOrd="0" destOrd="0" presId="urn:microsoft.com/office/officeart/2005/8/layout/orgChart1"/>
    <dgm:cxn modelId="{21177748-4D7D-4614-922F-60D982EFBEF2}" type="presParOf" srcId="{A82A1BC4-7EFD-409B-9F96-0E8E13B64B39}" destId="{FC2958E6-5974-42EA-88E9-80D2E19B2D92}" srcOrd="0" destOrd="0" presId="urn:microsoft.com/office/officeart/2005/8/layout/orgChart1"/>
    <dgm:cxn modelId="{EFB2C4BA-0834-42E0-B9E5-59190EF38551}" type="presParOf" srcId="{A82A1BC4-7EFD-409B-9F96-0E8E13B64B39}" destId="{94259E4C-E62C-4558-B6BF-171999EDD30B}" srcOrd="1" destOrd="0" presId="urn:microsoft.com/office/officeart/2005/8/layout/orgChart1"/>
    <dgm:cxn modelId="{BAC0D2D0-0390-454B-9167-AD4DABDD34E8}" type="presParOf" srcId="{FA8DD122-82A6-4B8D-933C-2E9729F7C66B}" destId="{F80500DF-A1E6-4128-A175-FD97F8730F5B}" srcOrd="1" destOrd="0" presId="urn:microsoft.com/office/officeart/2005/8/layout/orgChart1"/>
    <dgm:cxn modelId="{4EE86C0C-C227-496D-9ACA-52D54EFE9DB8}" type="presParOf" srcId="{FA8DD122-82A6-4B8D-933C-2E9729F7C66B}" destId="{CD89FCBA-5A0F-4EA8-AD89-AF84EE28633B}" srcOrd="2" destOrd="0" presId="urn:microsoft.com/office/officeart/2005/8/layout/orgChart1"/>
    <dgm:cxn modelId="{314F6AFD-922B-4082-A442-2DE7E6CF8A62}" type="presParOf" srcId="{C987B388-A602-4EE9-8734-8893C7775B62}" destId="{1D1AD70D-DA89-4421-A15F-FF95F310A637}" srcOrd="2" destOrd="0" presId="urn:microsoft.com/office/officeart/2005/8/layout/orgChart1"/>
    <dgm:cxn modelId="{068E91E2-43B0-473B-B8C6-FDF1B70FB38A}" type="presParOf" srcId="{C987B388-A602-4EE9-8734-8893C7775B62}" destId="{0F941A27-ADF9-475D-9662-4047CBB62544}" srcOrd="3" destOrd="0" presId="urn:microsoft.com/office/officeart/2005/8/layout/orgChart1"/>
    <dgm:cxn modelId="{6CCCA881-5334-4C29-8988-080D1C4D550E}" type="presParOf" srcId="{0F941A27-ADF9-475D-9662-4047CBB62544}" destId="{1A3A4B81-4DF2-4F90-BA93-6CE1C766C019}" srcOrd="0" destOrd="0" presId="urn:microsoft.com/office/officeart/2005/8/layout/orgChart1"/>
    <dgm:cxn modelId="{E9EFD6E6-8EDB-453B-AFB3-F4AFD17906FB}" type="presParOf" srcId="{1A3A4B81-4DF2-4F90-BA93-6CE1C766C019}" destId="{5B87947A-72F9-4B99-9996-22FBEC5DC284}" srcOrd="0" destOrd="0" presId="urn:microsoft.com/office/officeart/2005/8/layout/orgChart1"/>
    <dgm:cxn modelId="{12C28193-4BCC-48C6-9CD8-6C118C3A1CB5}" type="presParOf" srcId="{1A3A4B81-4DF2-4F90-BA93-6CE1C766C019}" destId="{EB20F900-BC22-4468-B3E4-B0C53BB93A95}" srcOrd="1" destOrd="0" presId="urn:microsoft.com/office/officeart/2005/8/layout/orgChart1"/>
    <dgm:cxn modelId="{4209AD3F-7105-491A-A5A4-2317E2FC2562}" type="presParOf" srcId="{0F941A27-ADF9-475D-9662-4047CBB62544}" destId="{6C9ABF2D-3702-4847-BC79-B2CB7D51B070}" srcOrd="1" destOrd="0" presId="urn:microsoft.com/office/officeart/2005/8/layout/orgChart1"/>
    <dgm:cxn modelId="{682BB47C-3E78-4973-BCA0-699BF258EF85}" type="presParOf" srcId="{0F941A27-ADF9-475D-9662-4047CBB62544}" destId="{0913EC16-274A-4B76-8356-C0BADA2ADF5B}" srcOrd="2" destOrd="0" presId="urn:microsoft.com/office/officeart/2005/8/layout/orgChart1"/>
    <dgm:cxn modelId="{606B0EA5-9F3D-4DFA-8EDD-A168170CAA1E}" type="presParOf" srcId="{F4FF1BCC-3986-4804-8830-E966764A415D}" destId="{FC6C8A93-57B9-4A7D-9A83-96E18406F99F}" srcOrd="2" destOrd="0" presId="urn:microsoft.com/office/officeart/2005/8/layout/orgChart1"/>
    <dgm:cxn modelId="{4EE93EAD-C6EC-4EF5-9C69-A43C7B620C29}" type="presParOf" srcId="{60DD9559-FE07-4FF0-8CB5-3DDE4AEF19BF}" destId="{5D3C7129-E0BB-4F86-B741-65E113FADC27}" srcOrd="2" destOrd="0" presId="urn:microsoft.com/office/officeart/2005/8/layout/orgChart1"/>
    <dgm:cxn modelId="{2E9B765E-BA8E-49F6-8719-91E074C5EB0C}" type="presParOf" srcId="{60DD9559-FE07-4FF0-8CB5-3DDE4AEF19BF}" destId="{C86FFC3D-3618-4F70-903D-2F56C0D67807}" srcOrd="3" destOrd="0" presId="urn:microsoft.com/office/officeart/2005/8/layout/orgChart1"/>
    <dgm:cxn modelId="{EF99934E-56B4-4807-AAF6-233A39CA1028}" type="presParOf" srcId="{C86FFC3D-3618-4F70-903D-2F56C0D67807}" destId="{041E6308-7929-4150-B146-43F9EC843BB9}" srcOrd="0" destOrd="0" presId="urn:microsoft.com/office/officeart/2005/8/layout/orgChart1"/>
    <dgm:cxn modelId="{25B4A682-5616-4286-B407-41E899EAC84C}" type="presParOf" srcId="{041E6308-7929-4150-B146-43F9EC843BB9}" destId="{36C51031-117C-442E-B3B0-81CFD2747630}" srcOrd="0" destOrd="0" presId="urn:microsoft.com/office/officeart/2005/8/layout/orgChart1"/>
    <dgm:cxn modelId="{CD94A54E-E55E-402D-8B41-B9E39E28CA83}" type="presParOf" srcId="{041E6308-7929-4150-B146-43F9EC843BB9}" destId="{D5D326EB-EAAA-417C-B54F-EE534CF2C5F7}" srcOrd="1" destOrd="0" presId="urn:microsoft.com/office/officeart/2005/8/layout/orgChart1"/>
    <dgm:cxn modelId="{160DFF38-C4E9-40E2-BD37-250A4D928C36}" type="presParOf" srcId="{C86FFC3D-3618-4F70-903D-2F56C0D67807}" destId="{BB21E20F-B594-422E-82AE-D00B433A896D}" srcOrd="1" destOrd="0" presId="urn:microsoft.com/office/officeart/2005/8/layout/orgChart1"/>
    <dgm:cxn modelId="{39955744-213F-4225-8A2A-992CE2332BEC}" type="presParOf" srcId="{BB21E20F-B594-422E-82AE-D00B433A896D}" destId="{AF3F48F2-7DC9-4BB4-AD8D-D80FB6AE177F}" srcOrd="0" destOrd="0" presId="urn:microsoft.com/office/officeart/2005/8/layout/orgChart1"/>
    <dgm:cxn modelId="{BD0D44DC-0A08-4072-9191-EE131BD4334E}" type="presParOf" srcId="{BB21E20F-B594-422E-82AE-D00B433A896D}" destId="{35188A1E-3561-464A-8B08-1158D497065B}" srcOrd="1" destOrd="0" presId="urn:microsoft.com/office/officeart/2005/8/layout/orgChart1"/>
    <dgm:cxn modelId="{1781AB0B-74D3-4390-B769-DCC3F171D86B}" type="presParOf" srcId="{35188A1E-3561-464A-8B08-1158D497065B}" destId="{F97D9195-4347-4BB0-9AB8-A19B55E10F6C}" srcOrd="0" destOrd="0" presId="urn:microsoft.com/office/officeart/2005/8/layout/orgChart1"/>
    <dgm:cxn modelId="{8A43853A-F22E-4DD8-9353-DC2FEB281998}" type="presParOf" srcId="{F97D9195-4347-4BB0-9AB8-A19B55E10F6C}" destId="{4178C833-46F2-4612-AA80-4E806767762E}" srcOrd="0" destOrd="0" presId="urn:microsoft.com/office/officeart/2005/8/layout/orgChart1"/>
    <dgm:cxn modelId="{7B19843C-3C43-4112-8F9B-5FD287750E99}" type="presParOf" srcId="{F97D9195-4347-4BB0-9AB8-A19B55E10F6C}" destId="{49C6FCC2-2D2D-4C22-BDA1-64709C0B7466}" srcOrd="1" destOrd="0" presId="urn:microsoft.com/office/officeart/2005/8/layout/orgChart1"/>
    <dgm:cxn modelId="{E9E0A8BE-9082-41C2-BB3C-003244A38813}" type="presParOf" srcId="{35188A1E-3561-464A-8B08-1158D497065B}" destId="{CBB53D9E-E138-4387-8F01-9067EEDC362A}" srcOrd="1" destOrd="0" presId="urn:microsoft.com/office/officeart/2005/8/layout/orgChart1"/>
    <dgm:cxn modelId="{F94C0D2F-912A-4D12-8206-A7EBAFD29479}" type="presParOf" srcId="{35188A1E-3561-464A-8B08-1158D497065B}" destId="{0D8C59BD-9669-4909-A23A-7881C69DC4D8}" srcOrd="2" destOrd="0" presId="urn:microsoft.com/office/officeart/2005/8/layout/orgChart1"/>
    <dgm:cxn modelId="{F30652E8-2F4D-4639-B0AD-93A0EAD62D2F}" type="presParOf" srcId="{BB21E20F-B594-422E-82AE-D00B433A896D}" destId="{02C8B469-8806-496F-902A-7196C85DABF3}" srcOrd="2" destOrd="0" presId="urn:microsoft.com/office/officeart/2005/8/layout/orgChart1"/>
    <dgm:cxn modelId="{C4FECCD6-4F48-47BE-AAB8-6F1F3D568AC0}" type="presParOf" srcId="{BB21E20F-B594-422E-82AE-D00B433A896D}" destId="{50DB2E5E-2112-4853-9632-15464CDF00D9}" srcOrd="3" destOrd="0" presId="urn:microsoft.com/office/officeart/2005/8/layout/orgChart1"/>
    <dgm:cxn modelId="{6FB60176-2ADF-4F9B-AE12-8D49679DFF2E}" type="presParOf" srcId="{50DB2E5E-2112-4853-9632-15464CDF00D9}" destId="{7F4CD676-8E01-413B-93BD-2BE416C0DBAC}" srcOrd="0" destOrd="0" presId="urn:microsoft.com/office/officeart/2005/8/layout/orgChart1"/>
    <dgm:cxn modelId="{2C764189-42FB-4CE8-8D5E-4249886716D1}" type="presParOf" srcId="{7F4CD676-8E01-413B-93BD-2BE416C0DBAC}" destId="{22DAFCAF-815C-415B-862C-61DF51E14578}" srcOrd="0" destOrd="0" presId="urn:microsoft.com/office/officeart/2005/8/layout/orgChart1"/>
    <dgm:cxn modelId="{02B3024E-71D0-4835-901F-999FA0EF7473}" type="presParOf" srcId="{7F4CD676-8E01-413B-93BD-2BE416C0DBAC}" destId="{E9A2E864-992A-4BF1-A57E-C05CA599755A}" srcOrd="1" destOrd="0" presId="urn:microsoft.com/office/officeart/2005/8/layout/orgChart1"/>
    <dgm:cxn modelId="{712B6109-50FD-4861-A1F1-C86115CD424C}" type="presParOf" srcId="{50DB2E5E-2112-4853-9632-15464CDF00D9}" destId="{4BD47854-AFC5-43CF-BD2E-4DB86E6E8498}" srcOrd="1" destOrd="0" presId="urn:microsoft.com/office/officeart/2005/8/layout/orgChart1"/>
    <dgm:cxn modelId="{EE602B5C-6B8F-4752-B949-D2F36CC7D54A}" type="presParOf" srcId="{50DB2E5E-2112-4853-9632-15464CDF00D9}" destId="{B6C504BB-3F84-457B-8314-43DF43506918}" srcOrd="2" destOrd="0" presId="urn:microsoft.com/office/officeart/2005/8/layout/orgChart1"/>
    <dgm:cxn modelId="{E3563944-FA45-4962-8255-561ED722BFED}" type="presParOf" srcId="{C86FFC3D-3618-4F70-903D-2F56C0D67807}" destId="{87E6AA2C-2C74-40BB-8E4A-42819D728B16}" srcOrd="2" destOrd="0" presId="urn:microsoft.com/office/officeart/2005/8/layout/orgChart1"/>
    <dgm:cxn modelId="{F4541ACC-FEAA-483A-B5DE-46D3DD5CBCF4}" type="presParOf" srcId="{9B59FA58-FC03-49F8-8615-836C0AC8D38D}" destId="{77A97D39-1794-493F-9306-1E5A8740CC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AE00B8-5B98-4D56-8B71-55418B0DD9A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D345B2-15DC-4B17-8485-149A2DA46589}">
      <dgm:prSet phldrT="[Text]"/>
      <dgm:spPr/>
      <dgm:t>
        <a:bodyPr/>
        <a:lstStyle/>
        <a:p>
          <a:r>
            <a:rPr lang="lv-LV" dirty="0" err="1"/>
            <a:t>Partner</a:t>
          </a:r>
          <a:r>
            <a:rPr lang="lv-LV" dirty="0"/>
            <a:t>-saimniecību lauku izmēģinājumi</a:t>
          </a:r>
          <a:endParaRPr lang="en-GB" dirty="0"/>
        </a:p>
      </dgm:t>
    </dgm:pt>
    <dgm:pt modelId="{E50DDE57-44FD-4740-ADB5-C3976F43C399}" type="parTrans" cxnId="{6E558C9A-061B-444E-9F88-4FAFA6AF3433}">
      <dgm:prSet/>
      <dgm:spPr/>
      <dgm:t>
        <a:bodyPr/>
        <a:lstStyle/>
        <a:p>
          <a:endParaRPr lang="en-GB"/>
        </a:p>
      </dgm:t>
    </dgm:pt>
    <dgm:pt modelId="{C7A2BCA7-87AC-4B23-B5BD-4246C8D6FA49}" type="sibTrans" cxnId="{6E558C9A-061B-444E-9F88-4FAFA6AF3433}">
      <dgm:prSet/>
      <dgm:spPr/>
      <dgm:t>
        <a:bodyPr/>
        <a:lstStyle/>
        <a:p>
          <a:endParaRPr lang="en-GB"/>
        </a:p>
      </dgm:t>
    </dgm:pt>
    <dgm:pt modelId="{A5ADCD8A-53DB-47B3-87C2-20EAAFD602E9}">
      <dgm:prSet phldrT="[Text]"/>
      <dgm:spPr/>
      <dgm:t>
        <a:bodyPr/>
        <a:lstStyle/>
        <a:p>
          <a:r>
            <a:rPr lang="lv-LV" dirty="0"/>
            <a:t>Lauku monitorings (~200 lauki, 2018-2022)</a:t>
          </a:r>
          <a:endParaRPr lang="en-GB" dirty="0"/>
        </a:p>
      </dgm:t>
    </dgm:pt>
    <dgm:pt modelId="{086A5ADD-A3A8-4966-8CDE-7E3837818524}" type="parTrans" cxnId="{B86EBBAC-7568-4969-8E8F-CA61C3830CF2}">
      <dgm:prSet/>
      <dgm:spPr/>
      <dgm:t>
        <a:bodyPr/>
        <a:lstStyle/>
        <a:p>
          <a:endParaRPr lang="en-GB"/>
        </a:p>
      </dgm:t>
    </dgm:pt>
    <dgm:pt modelId="{35211DFF-9973-4F32-B12E-2155C43A6675}" type="sibTrans" cxnId="{B86EBBAC-7568-4969-8E8F-CA61C3830CF2}">
      <dgm:prSet/>
      <dgm:spPr/>
      <dgm:t>
        <a:bodyPr/>
        <a:lstStyle/>
        <a:p>
          <a:endParaRPr lang="en-GB"/>
        </a:p>
      </dgm:t>
    </dgm:pt>
    <dgm:pt modelId="{00524FC9-9590-464A-A8C8-254CF5E85F3C}">
      <dgm:prSet phldrT="[Text]"/>
      <dgm:spPr/>
      <dgm:t>
        <a:bodyPr/>
        <a:lstStyle/>
        <a:p>
          <a:r>
            <a:rPr lang="lv-LV" dirty="0" err="1"/>
            <a:t>Uztvērējaugu</a:t>
          </a:r>
          <a:r>
            <a:rPr lang="lv-LV" dirty="0"/>
            <a:t> eksperimenti SPC un ZS «</a:t>
          </a:r>
          <a:r>
            <a:rPr lang="lv-LV" dirty="0" err="1"/>
            <a:t>Lievaicēni</a:t>
          </a:r>
          <a:r>
            <a:rPr lang="lv-LV" dirty="0"/>
            <a:t>»</a:t>
          </a:r>
          <a:endParaRPr lang="en-GB" dirty="0"/>
        </a:p>
      </dgm:t>
    </dgm:pt>
    <dgm:pt modelId="{08096F4B-6FD6-4EB6-A62B-6384B7D25D36}" type="parTrans" cxnId="{D9E19BEB-61F1-4211-B388-ECB93C1C5533}">
      <dgm:prSet/>
      <dgm:spPr/>
      <dgm:t>
        <a:bodyPr/>
        <a:lstStyle/>
        <a:p>
          <a:endParaRPr lang="en-GB"/>
        </a:p>
      </dgm:t>
    </dgm:pt>
    <dgm:pt modelId="{79AB831A-9D8D-4BD3-AA30-7E1D71660F66}" type="sibTrans" cxnId="{D9E19BEB-61F1-4211-B388-ECB93C1C5533}">
      <dgm:prSet/>
      <dgm:spPr/>
      <dgm:t>
        <a:bodyPr/>
        <a:lstStyle/>
        <a:p>
          <a:endParaRPr lang="en-GB"/>
        </a:p>
      </dgm:t>
    </dgm:pt>
    <dgm:pt modelId="{60F888A3-7F91-4DA8-B9F4-3C4BECFADDBD}" type="pres">
      <dgm:prSet presAssocID="{6DAE00B8-5B98-4D56-8B71-55418B0DD9A5}" presName="Name0" presStyleCnt="0">
        <dgm:presLayoutVars>
          <dgm:chMax val="7"/>
          <dgm:chPref val="7"/>
          <dgm:dir/>
        </dgm:presLayoutVars>
      </dgm:prSet>
      <dgm:spPr/>
    </dgm:pt>
    <dgm:pt modelId="{4960DCF0-DF6D-48A3-B8B8-595362BBADE2}" type="pres">
      <dgm:prSet presAssocID="{6DAE00B8-5B98-4D56-8B71-55418B0DD9A5}" presName="Name1" presStyleCnt="0"/>
      <dgm:spPr/>
    </dgm:pt>
    <dgm:pt modelId="{AEA9DF1A-52DD-4D64-8C5B-61B1C0863584}" type="pres">
      <dgm:prSet presAssocID="{6DAE00B8-5B98-4D56-8B71-55418B0DD9A5}" presName="cycle" presStyleCnt="0"/>
      <dgm:spPr/>
    </dgm:pt>
    <dgm:pt modelId="{22278EC2-F5DB-4E0D-BAEA-86DB2B6298FB}" type="pres">
      <dgm:prSet presAssocID="{6DAE00B8-5B98-4D56-8B71-55418B0DD9A5}" presName="srcNode" presStyleLbl="node1" presStyleIdx="0" presStyleCnt="3"/>
      <dgm:spPr/>
    </dgm:pt>
    <dgm:pt modelId="{A97CE964-6558-4639-94B6-8EB28E7D5F28}" type="pres">
      <dgm:prSet presAssocID="{6DAE00B8-5B98-4D56-8B71-55418B0DD9A5}" presName="conn" presStyleLbl="parChTrans1D2" presStyleIdx="0" presStyleCnt="1"/>
      <dgm:spPr/>
    </dgm:pt>
    <dgm:pt modelId="{38367B90-6013-43A2-8114-8513F2E8E42C}" type="pres">
      <dgm:prSet presAssocID="{6DAE00B8-5B98-4D56-8B71-55418B0DD9A5}" presName="extraNode" presStyleLbl="node1" presStyleIdx="0" presStyleCnt="3"/>
      <dgm:spPr/>
    </dgm:pt>
    <dgm:pt modelId="{09029FAD-C00C-4CF6-A1F7-45986F86CD0E}" type="pres">
      <dgm:prSet presAssocID="{6DAE00B8-5B98-4D56-8B71-55418B0DD9A5}" presName="dstNode" presStyleLbl="node1" presStyleIdx="0" presStyleCnt="3"/>
      <dgm:spPr/>
    </dgm:pt>
    <dgm:pt modelId="{20E2A4C2-63CE-4E3E-BBA5-C205208A7E30}" type="pres">
      <dgm:prSet presAssocID="{08D345B2-15DC-4B17-8485-149A2DA46589}" presName="text_1" presStyleLbl="node1" presStyleIdx="0" presStyleCnt="3">
        <dgm:presLayoutVars>
          <dgm:bulletEnabled val="1"/>
        </dgm:presLayoutVars>
      </dgm:prSet>
      <dgm:spPr/>
    </dgm:pt>
    <dgm:pt modelId="{DFAC61D5-DA32-4CCE-8755-C80A0C3DFE27}" type="pres">
      <dgm:prSet presAssocID="{08D345B2-15DC-4B17-8485-149A2DA46589}" presName="accent_1" presStyleCnt="0"/>
      <dgm:spPr/>
    </dgm:pt>
    <dgm:pt modelId="{316F45AA-CC29-4D2E-9FE4-C3D413BE6316}" type="pres">
      <dgm:prSet presAssocID="{08D345B2-15DC-4B17-8485-149A2DA46589}" presName="accentRepeatNode" presStyleLbl="solidFgAcc1" presStyleIdx="0" presStyleCnt="3"/>
      <dgm:spPr/>
    </dgm:pt>
    <dgm:pt modelId="{C5F43AAC-2471-43CF-9916-17CD5C5397DD}" type="pres">
      <dgm:prSet presAssocID="{A5ADCD8A-53DB-47B3-87C2-20EAAFD602E9}" presName="text_2" presStyleLbl="node1" presStyleIdx="1" presStyleCnt="3">
        <dgm:presLayoutVars>
          <dgm:bulletEnabled val="1"/>
        </dgm:presLayoutVars>
      </dgm:prSet>
      <dgm:spPr/>
    </dgm:pt>
    <dgm:pt modelId="{E6C8A0D7-D135-448D-9B41-FCCAA3ED8AB0}" type="pres">
      <dgm:prSet presAssocID="{A5ADCD8A-53DB-47B3-87C2-20EAAFD602E9}" presName="accent_2" presStyleCnt="0"/>
      <dgm:spPr/>
    </dgm:pt>
    <dgm:pt modelId="{6286A221-7923-4974-83D9-E66BE6C77A8D}" type="pres">
      <dgm:prSet presAssocID="{A5ADCD8A-53DB-47B3-87C2-20EAAFD602E9}" presName="accentRepeatNode" presStyleLbl="solidFgAcc1" presStyleIdx="1" presStyleCnt="3"/>
      <dgm:spPr/>
    </dgm:pt>
    <dgm:pt modelId="{EAB560CB-1ACC-4A55-A738-D0234B3F6FB3}" type="pres">
      <dgm:prSet presAssocID="{00524FC9-9590-464A-A8C8-254CF5E85F3C}" presName="text_3" presStyleLbl="node1" presStyleIdx="2" presStyleCnt="3">
        <dgm:presLayoutVars>
          <dgm:bulletEnabled val="1"/>
        </dgm:presLayoutVars>
      </dgm:prSet>
      <dgm:spPr/>
    </dgm:pt>
    <dgm:pt modelId="{C718C8F7-12C7-497B-B46F-723DC3FFCCC9}" type="pres">
      <dgm:prSet presAssocID="{00524FC9-9590-464A-A8C8-254CF5E85F3C}" presName="accent_3" presStyleCnt="0"/>
      <dgm:spPr/>
    </dgm:pt>
    <dgm:pt modelId="{4D233F3C-9BDD-42D5-892C-9A47B6B3A913}" type="pres">
      <dgm:prSet presAssocID="{00524FC9-9590-464A-A8C8-254CF5E85F3C}" presName="accentRepeatNode" presStyleLbl="solidFgAcc1" presStyleIdx="2" presStyleCnt="3"/>
      <dgm:spPr/>
    </dgm:pt>
  </dgm:ptLst>
  <dgm:cxnLst>
    <dgm:cxn modelId="{E1CB6B5C-21B0-4292-B65F-86B485B8E685}" type="presOf" srcId="{A5ADCD8A-53DB-47B3-87C2-20EAAFD602E9}" destId="{C5F43AAC-2471-43CF-9916-17CD5C5397DD}" srcOrd="0" destOrd="0" presId="urn:microsoft.com/office/officeart/2008/layout/VerticalCurvedList"/>
    <dgm:cxn modelId="{6CD48548-7BA0-4499-8922-6505FAD0376A}" type="presOf" srcId="{00524FC9-9590-464A-A8C8-254CF5E85F3C}" destId="{EAB560CB-1ACC-4A55-A738-D0234B3F6FB3}" srcOrd="0" destOrd="0" presId="urn:microsoft.com/office/officeart/2008/layout/VerticalCurvedList"/>
    <dgm:cxn modelId="{86B0ED52-8319-43C5-9A96-127108E99467}" type="presOf" srcId="{08D345B2-15DC-4B17-8485-149A2DA46589}" destId="{20E2A4C2-63CE-4E3E-BBA5-C205208A7E30}" srcOrd="0" destOrd="0" presId="urn:microsoft.com/office/officeart/2008/layout/VerticalCurvedList"/>
    <dgm:cxn modelId="{47A1D075-C3AA-4A9B-98B0-06C31B94BB86}" type="presOf" srcId="{C7A2BCA7-87AC-4B23-B5BD-4246C8D6FA49}" destId="{A97CE964-6558-4639-94B6-8EB28E7D5F28}" srcOrd="0" destOrd="0" presId="urn:microsoft.com/office/officeart/2008/layout/VerticalCurvedList"/>
    <dgm:cxn modelId="{6E558C9A-061B-444E-9F88-4FAFA6AF3433}" srcId="{6DAE00B8-5B98-4D56-8B71-55418B0DD9A5}" destId="{08D345B2-15DC-4B17-8485-149A2DA46589}" srcOrd="0" destOrd="0" parTransId="{E50DDE57-44FD-4740-ADB5-C3976F43C399}" sibTransId="{C7A2BCA7-87AC-4B23-B5BD-4246C8D6FA49}"/>
    <dgm:cxn modelId="{B86EBBAC-7568-4969-8E8F-CA61C3830CF2}" srcId="{6DAE00B8-5B98-4D56-8B71-55418B0DD9A5}" destId="{A5ADCD8A-53DB-47B3-87C2-20EAAFD602E9}" srcOrd="1" destOrd="0" parTransId="{086A5ADD-A3A8-4966-8CDE-7E3837818524}" sibTransId="{35211DFF-9973-4F32-B12E-2155C43A6675}"/>
    <dgm:cxn modelId="{D9E19BEB-61F1-4211-B388-ECB93C1C5533}" srcId="{6DAE00B8-5B98-4D56-8B71-55418B0DD9A5}" destId="{00524FC9-9590-464A-A8C8-254CF5E85F3C}" srcOrd="2" destOrd="0" parTransId="{08096F4B-6FD6-4EB6-A62B-6384B7D25D36}" sibTransId="{79AB831A-9D8D-4BD3-AA30-7E1D71660F66}"/>
    <dgm:cxn modelId="{07F573F7-E5CF-4314-BED0-80EBAD372C45}" type="presOf" srcId="{6DAE00B8-5B98-4D56-8B71-55418B0DD9A5}" destId="{60F888A3-7F91-4DA8-B9F4-3C4BECFADDBD}" srcOrd="0" destOrd="0" presId="urn:microsoft.com/office/officeart/2008/layout/VerticalCurvedList"/>
    <dgm:cxn modelId="{CAA18C52-7BBD-4148-B481-6ADADAF3EBB8}" type="presParOf" srcId="{60F888A3-7F91-4DA8-B9F4-3C4BECFADDBD}" destId="{4960DCF0-DF6D-48A3-B8B8-595362BBADE2}" srcOrd="0" destOrd="0" presId="urn:microsoft.com/office/officeart/2008/layout/VerticalCurvedList"/>
    <dgm:cxn modelId="{6990BDA1-98CD-4331-BD9F-E3291EDFFFAD}" type="presParOf" srcId="{4960DCF0-DF6D-48A3-B8B8-595362BBADE2}" destId="{AEA9DF1A-52DD-4D64-8C5B-61B1C0863584}" srcOrd="0" destOrd="0" presId="urn:microsoft.com/office/officeart/2008/layout/VerticalCurvedList"/>
    <dgm:cxn modelId="{ADBCA40A-1340-418A-BB1E-A8763670ACAD}" type="presParOf" srcId="{AEA9DF1A-52DD-4D64-8C5B-61B1C0863584}" destId="{22278EC2-F5DB-4E0D-BAEA-86DB2B6298FB}" srcOrd="0" destOrd="0" presId="urn:microsoft.com/office/officeart/2008/layout/VerticalCurvedList"/>
    <dgm:cxn modelId="{BCFC489D-04B5-4DD8-943A-E5DBF03A15EE}" type="presParOf" srcId="{AEA9DF1A-52DD-4D64-8C5B-61B1C0863584}" destId="{A97CE964-6558-4639-94B6-8EB28E7D5F28}" srcOrd="1" destOrd="0" presId="urn:microsoft.com/office/officeart/2008/layout/VerticalCurvedList"/>
    <dgm:cxn modelId="{DFB3BC04-E869-4AB5-BA91-0D872A8DACE2}" type="presParOf" srcId="{AEA9DF1A-52DD-4D64-8C5B-61B1C0863584}" destId="{38367B90-6013-43A2-8114-8513F2E8E42C}" srcOrd="2" destOrd="0" presId="urn:microsoft.com/office/officeart/2008/layout/VerticalCurvedList"/>
    <dgm:cxn modelId="{D59E2414-34F4-4893-AC41-C6276611429C}" type="presParOf" srcId="{AEA9DF1A-52DD-4D64-8C5B-61B1C0863584}" destId="{09029FAD-C00C-4CF6-A1F7-45986F86CD0E}" srcOrd="3" destOrd="0" presId="urn:microsoft.com/office/officeart/2008/layout/VerticalCurvedList"/>
    <dgm:cxn modelId="{C906AECD-2F28-4E55-B727-396BBA1171DF}" type="presParOf" srcId="{4960DCF0-DF6D-48A3-B8B8-595362BBADE2}" destId="{20E2A4C2-63CE-4E3E-BBA5-C205208A7E30}" srcOrd="1" destOrd="0" presId="urn:microsoft.com/office/officeart/2008/layout/VerticalCurvedList"/>
    <dgm:cxn modelId="{73F81FF1-84D3-46B7-A9F8-CCF48D1B8D1B}" type="presParOf" srcId="{4960DCF0-DF6D-48A3-B8B8-595362BBADE2}" destId="{DFAC61D5-DA32-4CCE-8755-C80A0C3DFE27}" srcOrd="2" destOrd="0" presId="urn:microsoft.com/office/officeart/2008/layout/VerticalCurvedList"/>
    <dgm:cxn modelId="{69093BE8-0490-42BF-8874-FFE510244257}" type="presParOf" srcId="{DFAC61D5-DA32-4CCE-8755-C80A0C3DFE27}" destId="{316F45AA-CC29-4D2E-9FE4-C3D413BE6316}" srcOrd="0" destOrd="0" presId="urn:microsoft.com/office/officeart/2008/layout/VerticalCurvedList"/>
    <dgm:cxn modelId="{925CBDDA-6891-40ED-9528-D990F1B577E3}" type="presParOf" srcId="{4960DCF0-DF6D-48A3-B8B8-595362BBADE2}" destId="{C5F43AAC-2471-43CF-9916-17CD5C5397DD}" srcOrd="3" destOrd="0" presId="urn:microsoft.com/office/officeart/2008/layout/VerticalCurvedList"/>
    <dgm:cxn modelId="{501EFA56-D8FB-4FD2-B851-F961CA1947E3}" type="presParOf" srcId="{4960DCF0-DF6D-48A3-B8B8-595362BBADE2}" destId="{E6C8A0D7-D135-448D-9B41-FCCAA3ED8AB0}" srcOrd="4" destOrd="0" presId="urn:microsoft.com/office/officeart/2008/layout/VerticalCurvedList"/>
    <dgm:cxn modelId="{FF1305F6-CD13-4FD8-B917-F79CA6C357FD}" type="presParOf" srcId="{E6C8A0D7-D135-448D-9B41-FCCAA3ED8AB0}" destId="{6286A221-7923-4974-83D9-E66BE6C77A8D}" srcOrd="0" destOrd="0" presId="urn:microsoft.com/office/officeart/2008/layout/VerticalCurvedList"/>
    <dgm:cxn modelId="{7E173C06-CBC2-4DBC-8EAE-8D551E96AFB6}" type="presParOf" srcId="{4960DCF0-DF6D-48A3-B8B8-595362BBADE2}" destId="{EAB560CB-1ACC-4A55-A738-D0234B3F6FB3}" srcOrd="5" destOrd="0" presId="urn:microsoft.com/office/officeart/2008/layout/VerticalCurvedList"/>
    <dgm:cxn modelId="{EEEDE9D7-B153-4AB9-AF24-31B8ED05F187}" type="presParOf" srcId="{4960DCF0-DF6D-48A3-B8B8-595362BBADE2}" destId="{C718C8F7-12C7-497B-B46F-723DC3FFCCC9}" srcOrd="6" destOrd="0" presId="urn:microsoft.com/office/officeart/2008/layout/VerticalCurvedList"/>
    <dgm:cxn modelId="{2441C6A4-1458-4040-B578-3AC359A820D9}" type="presParOf" srcId="{C718C8F7-12C7-497B-B46F-723DC3FFCCC9}" destId="{4D233F3C-9BDD-42D5-892C-9A47B6B3A9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DB5AC9-3501-4EB6-8674-81D02B8970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078C8D7-F7A3-47B7-9872-EA2FB6422BB8}">
      <dgm:prSet/>
      <dgm:spPr/>
      <dgm:t>
        <a:bodyPr/>
        <a:lstStyle/>
        <a:p>
          <a:r>
            <a:rPr lang="lv-LV" dirty="0"/>
            <a:t>Salīdzināmo cenu matrica (2020.gada cenas)</a:t>
          </a:r>
          <a:endParaRPr lang="en-GB" dirty="0"/>
        </a:p>
      </dgm:t>
    </dgm:pt>
    <dgm:pt modelId="{00FE0D41-21DA-49B3-8D38-669EE534B217}" type="parTrans" cxnId="{949C648B-926A-47F0-9773-DC631F51A2E5}">
      <dgm:prSet/>
      <dgm:spPr/>
      <dgm:t>
        <a:bodyPr/>
        <a:lstStyle/>
        <a:p>
          <a:endParaRPr lang="en-GB"/>
        </a:p>
      </dgm:t>
    </dgm:pt>
    <dgm:pt modelId="{BE769CF1-A612-4CDA-8C76-2048A673D69D}" type="sibTrans" cxnId="{949C648B-926A-47F0-9773-DC631F51A2E5}">
      <dgm:prSet/>
      <dgm:spPr/>
      <dgm:t>
        <a:bodyPr/>
        <a:lstStyle/>
        <a:p>
          <a:endParaRPr lang="en-GB"/>
        </a:p>
      </dgm:t>
    </dgm:pt>
    <dgm:pt modelId="{49039AD8-12EF-4482-A9BC-B06FA2393D48}">
      <dgm:prSet/>
      <dgm:spPr/>
      <dgm:t>
        <a:bodyPr/>
        <a:lstStyle/>
        <a:p>
          <a:r>
            <a:rPr lang="lv-LV"/>
            <a:t>Kūlīšu ražas novērtējums </a:t>
          </a:r>
          <a:endParaRPr lang="lv-LV" dirty="0"/>
        </a:p>
      </dgm:t>
    </dgm:pt>
    <dgm:pt modelId="{EAC049A9-AE47-4CD7-950A-D7135380334A}" type="parTrans" cxnId="{76305EC5-25ED-4AD8-B4F3-561D0BB022C8}">
      <dgm:prSet/>
      <dgm:spPr/>
      <dgm:t>
        <a:bodyPr/>
        <a:lstStyle/>
        <a:p>
          <a:endParaRPr lang="en-GB"/>
        </a:p>
      </dgm:t>
    </dgm:pt>
    <dgm:pt modelId="{6A64DA8A-6603-4EFF-BE31-19E2EAEF751F}" type="sibTrans" cxnId="{76305EC5-25ED-4AD8-B4F3-561D0BB022C8}">
      <dgm:prSet/>
      <dgm:spPr/>
      <dgm:t>
        <a:bodyPr/>
        <a:lstStyle/>
        <a:p>
          <a:endParaRPr lang="en-GB"/>
        </a:p>
      </dgm:t>
    </dgm:pt>
    <dgm:pt modelId="{9939F564-79FD-4ADF-B52D-6A4619A1F901}">
      <dgm:prSet/>
      <dgm:spPr/>
      <dgm:t>
        <a:bodyPr/>
        <a:lstStyle/>
        <a:p>
          <a:r>
            <a:rPr lang="lv-LV" dirty="0"/>
            <a:t>Publikācijas un citu pētījumu rezultāti</a:t>
          </a:r>
          <a:endParaRPr lang="en-GB" dirty="0"/>
        </a:p>
      </dgm:t>
    </dgm:pt>
    <dgm:pt modelId="{E78E4C4D-EC7F-48D4-B48C-4FE54B38D655}" type="parTrans" cxnId="{71062796-669D-411E-A533-895042882D84}">
      <dgm:prSet/>
      <dgm:spPr/>
      <dgm:t>
        <a:bodyPr/>
        <a:lstStyle/>
        <a:p>
          <a:endParaRPr lang="en-GB"/>
        </a:p>
      </dgm:t>
    </dgm:pt>
    <dgm:pt modelId="{93E25674-3DB2-4807-8B61-D30539010A9F}" type="sibTrans" cxnId="{71062796-669D-411E-A533-895042882D84}">
      <dgm:prSet/>
      <dgm:spPr/>
      <dgm:t>
        <a:bodyPr/>
        <a:lstStyle/>
        <a:p>
          <a:endParaRPr lang="en-GB"/>
        </a:p>
      </dgm:t>
    </dgm:pt>
    <dgm:pt modelId="{7B9F77D3-B186-4942-9943-F5EA24F16D91}" type="pres">
      <dgm:prSet presAssocID="{97DB5AC9-3501-4EB6-8674-81D02B897055}" presName="Name0" presStyleCnt="0">
        <dgm:presLayoutVars>
          <dgm:chMax val="7"/>
          <dgm:chPref val="7"/>
          <dgm:dir/>
        </dgm:presLayoutVars>
      </dgm:prSet>
      <dgm:spPr/>
    </dgm:pt>
    <dgm:pt modelId="{9BCA68FD-0475-4D99-98A8-7834376DD52F}" type="pres">
      <dgm:prSet presAssocID="{97DB5AC9-3501-4EB6-8674-81D02B897055}" presName="Name1" presStyleCnt="0"/>
      <dgm:spPr/>
    </dgm:pt>
    <dgm:pt modelId="{A4126CFC-B088-40FC-B4B9-6C0479BD639B}" type="pres">
      <dgm:prSet presAssocID="{97DB5AC9-3501-4EB6-8674-81D02B897055}" presName="cycle" presStyleCnt="0"/>
      <dgm:spPr/>
    </dgm:pt>
    <dgm:pt modelId="{434F2EAD-FAEF-45E5-8BC3-7DD75BDD899F}" type="pres">
      <dgm:prSet presAssocID="{97DB5AC9-3501-4EB6-8674-81D02B897055}" presName="srcNode" presStyleLbl="node1" presStyleIdx="0" presStyleCnt="3"/>
      <dgm:spPr/>
    </dgm:pt>
    <dgm:pt modelId="{E8D9426C-BD76-481A-A25C-ACCE2E8BE925}" type="pres">
      <dgm:prSet presAssocID="{97DB5AC9-3501-4EB6-8674-81D02B897055}" presName="conn" presStyleLbl="parChTrans1D2" presStyleIdx="0" presStyleCnt="1"/>
      <dgm:spPr/>
    </dgm:pt>
    <dgm:pt modelId="{5EAA4CE9-06B5-4808-99F8-0C51B88B540B}" type="pres">
      <dgm:prSet presAssocID="{97DB5AC9-3501-4EB6-8674-81D02B897055}" presName="extraNode" presStyleLbl="node1" presStyleIdx="0" presStyleCnt="3"/>
      <dgm:spPr/>
    </dgm:pt>
    <dgm:pt modelId="{897CA271-E434-4148-8048-4E1EB1E00254}" type="pres">
      <dgm:prSet presAssocID="{97DB5AC9-3501-4EB6-8674-81D02B897055}" presName="dstNode" presStyleLbl="node1" presStyleIdx="0" presStyleCnt="3"/>
      <dgm:spPr/>
    </dgm:pt>
    <dgm:pt modelId="{C1475614-9731-4DFB-AE9D-BDAA52A57760}" type="pres">
      <dgm:prSet presAssocID="{C078C8D7-F7A3-47B7-9872-EA2FB6422BB8}" presName="text_1" presStyleLbl="node1" presStyleIdx="0" presStyleCnt="3">
        <dgm:presLayoutVars>
          <dgm:bulletEnabled val="1"/>
        </dgm:presLayoutVars>
      </dgm:prSet>
      <dgm:spPr/>
    </dgm:pt>
    <dgm:pt modelId="{90E277BC-AF3E-4387-BCB1-E4BA269A27C5}" type="pres">
      <dgm:prSet presAssocID="{C078C8D7-F7A3-47B7-9872-EA2FB6422BB8}" presName="accent_1" presStyleCnt="0"/>
      <dgm:spPr/>
    </dgm:pt>
    <dgm:pt modelId="{7071147E-ADE3-4FA5-8A62-FA6F77D0517B}" type="pres">
      <dgm:prSet presAssocID="{C078C8D7-F7A3-47B7-9872-EA2FB6422BB8}" presName="accentRepeatNode" presStyleLbl="solidFgAcc1" presStyleIdx="0" presStyleCnt="3"/>
      <dgm:spPr/>
    </dgm:pt>
    <dgm:pt modelId="{BC0575FA-222C-42B8-B554-B9F53449C698}" type="pres">
      <dgm:prSet presAssocID="{9939F564-79FD-4ADF-B52D-6A4619A1F901}" presName="text_2" presStyleLbl="node1" presStyleIdx="1" presStyleCnt="3">
        <dgm:presLayoutVars>
          <dgm:bulletEnabled val="1"/>
        </dgm:presLayoutVars>
      </dgm:prSet>
      <dgm:spPr/>
    </dgm:pt>
    <dgm:pt modelId="{E30FF430-7DFF-4743-B543-62B14BE507F5}" type="pres">
      <dgm:prSet presAssocID="{9939F564-79FD-4ADF-B52D-6A4619A1F901}" presName="accent_2" presStyleCnt="0"/>
      <dgm:spPr/>
    </dgm:pt>
    <dgm:pt modelId="{9B3E970A-F170-4CF4-9418-CEC43F2703E9}" type="pres">
      <dgm:prSet presAssocID="{9939F564-79FD-4ADF-B52D-6A4619A1F901}" presName="accentRepeatNode" presStyleLbl="solidFgAcc1" presStyleIdx="1" presStyleCnt="3"/>
      <dgm:spPr/>
    </dgm:pt>
    <dgm:pt modelId="{2F929552-7373-4FC7-A9EA-194A636FA23E}" type="pres">
      <dgm:prSet presAssocID="{49039AD8-12EF-4482-A9BC-B06FA2393D48}" presName="text_3" presStyleLbl="node1" presStyleIdx="2" presStyleCnt="3">
        <dgm:presLayoutVars>
          <dgm:bulletEnabled val="1"/>
        </dgm:presLayoutVars>
      </dgm:prSet>
      <dgm:spPr/>
    </dgm:pt>
    <dgm:pt modelId="{2A06BDB3-1146-4BEA-AD7B-2F25C830FA7A}" type="pres">
      <dgm:prSet presAssocID="{49039AD8-12EF-4482-A9BC-B06FA2393D48}" presName="accent_3" presStyleCnt="0"/>
      <dgm:spPr/>
    </dgm:pt>
    <dgm:pt modelId="{4F07819E-2223-4F5C-9BC0-65828C8AE68F}" type="pres">
      <dgm:prSet presAssocID="{49039AD8-12EF-4482-A9BC-B06FA2393D48}" presName="accentRepeatNode" presStyleLbl="solidFgAcc1" presStyleIdx="2" presStyleCnt="3"/>
      <dgm:spPr/>
    </dgm:pt>
  </dgm:ptLst>
  <dgm:cxnLst>
    <dgm:cxn modelId="{B7F14543-0A82-4374-B365-D7875E1569EA}" type="presOf" srcId="{97DB5AC9-3501-4EB6-8674-81D02B897055}" destId="{7B9F77D3-B186-4942-9943-F5EA24F16D91}" srcOrd="0" destOrd="0" presId="urn:microsoft.com/office/officeart/2008/layout/VerticalCurvedList"/>
    <dgm:cxn modelId="{65E5C54A-9A80-4944-90E6-EB38BBA3C427}" type="presOf" srcId="{C078C8D7-F7A3-47B7-9872-EA2FB6422BB8}" destId="{C1475614-9731-4DFB-AE9D-BDAA52A57760}" srcOrd="0" destOrd="0" presId="urn:microsoft.com/office/officeart/2008/layout/VerticalCurvedList"/>
    <dgm:cxn modelId="{654D0250-94CC-4874-8CFE-38315EE78860}" type="presOf" srcId="{BE769CF1-A612-4CDA-8C76-2048A673D69D}" destId="{E8D9426C-BD76-481A-A25C-ACCE2E8BE925}" srcOrd="0" destOrd="0" presId="urn:microsoft.com/office/officeart/2008/layout/VerticalCurvedList"/>
    <dgm:cxn modelId="{949C648B-926A-47F0-9773-DC631F51A2E5}" srcId="{97DB5AC9-3501-4EB6-8674-81D02B897055}" destId="{C078C8D7-F7A3-47B7-9872-EA2FB6422BB8}" srcOrd="0" destOrd="0" parTransId="{00FE0D41-21DA-49B3-8D38-669EE534B217}" sibTransId="{BE769CF1-A612-4CDA-8C76-2048A673D69D}"/>
    <dgm:cxn modelId="{71062796-669D-411E-A533-895042882D84}" srcId="{97DB5AC9-3501-4EB6-8674-81D02B897055}" destId="{9939F564-79FD-4ADF-B52D-6A4619A1F901}" srcOrd="1" destOrd="0" parTransId="{E78E4C4D-EC7F-48D4-B48C-4FE54B38D655}" sibTransId="{93E25674-3DB2-4807-8B61-D30539010A9F}"/>
    <dgm:cxn modelId="{D9A057B4-4694-4D9F-AF31-C29FD40EED39}" type="presOf" srcId="{49039AD8-12EF-4482-A9BC-B06FA2393D48}" destId="{2F929552-7373-4FC7-A9EA-194A636FA23E}" srcOrd="0" destOrd="0" presId="urn:microsoft.com/office/officeart/2008/layout/VerticalCurvedList"/>
    <dgm:cxn modelId="{76305EC5-25ED-4AD8-B4F3-561D0BB022C8}" srcId="{97DB5AC9-3501-4EB6-8674-81D02B897055}" destId="{49039AD8-12EF-4482-A9BC-B06FA2393D48}" srcOrd="2" destOrd="0" parTransId="{EAC049A9-AE47-4CD7-950A-D7135380334A}" sibTransId="{6A64DA8A-6603-4EFF-BE31-19E2EAEF751F}"/>
    <dgm:cxn modelId="{6B97A3F5-4337-49DE-888B-71256B531D2B}" type="presOf" srcId="{9939F564-79FD-4ADF-B52D-6A4619A1F901}" destId="{BC0575FA-222C-42B8-B554-B9F53449C698}" srcOrd="0" destOrd="0" presId="urn:microsoft.com/office/officeart/2008/layout/VerticalCurvedList"/>
    <dgm:cxn modelId="{18121876-DEB4-4A18-8443-AB4DA76B1A19}" type="presParOf" srcId="{7B9F77D3-B186-4942-9943-F5EA24F16D91}" destId="{9BCA68FD-0475-4D99-98A8-7834376DD52F}" srcOrd="0" destOrd="0" presId="urn:microsoft.com/office/officeart/2008/layout/VerticalCurvedList"/>
    <dgm:cxn modelId="{03A12567-993F-48FE-89BB-F818A455CA26}" type="presParOf" srcId="{9BCA68FD-0475-4D99-98A8-7834376DD52F}" destId="{A4126CFC-B088-40FC-B4B9-6C0479BD639B}" srcOrd="0" destOrd="0" presId="urn:microsoft.com/office/officeart/2008/layout/VerticalCurvedList"/>
    <dgm:cxn modelId="{318EC082-33E2-4C0D-8C63-44AE215134BD}" type="presParOf" srcId="{A4126CFC-B088-40FC-B4B9-6C0479BD639B}" destId="{434F2EAD-FAEF-45E5-8BC3-7DD75BDD899F}" srcOrd="0" destOrd="0" presId="urn:microsoft.com/office/officeart/2008/layout/VerticalCurvedList"/>
    <dgm:cxn modelId="{4D905CB4-1EC2-4348-807F-40E13F3BFDA6}" type="presParOf" srcId="{A4126CFC-B088-40FC-B4B9-6C0479BD639B}" destId="{E8D9426C-BD76-481A-A25C-ACCE2E8BE925}" srcOrd="1" destOrd="0" presId="urn:microsoft.com/office/officeart/2008/layout/VerticalCurvedList"/>
    <dgm:cxn modelId="{5944D756-F7AF-4BB9-A753-29606E40F44B}" type="presParOf" srcId="{A4126CFC-B088-40FC-B4B9-6C0479BD639B}" destId="{5EAA4CE9-06B5-4808-99F8-0C51B88B540B}" srcOrd="2" destOrd="0" presId="urn:microsoft.com/office/officeart/2008/layout/VerticalCurvedList"/>
    <dgm:cxn modelId="{2B197956-1CB4-4857-9E62-8FFB412007B5}" type="presParOf" srcId="{A4126CFC-B088-40FC-B4B9-6C0479BD639B}" destId="{897CA271-E434-4148-8048-4E1EB1E00254}" srcOrd="3" destOrd="0" presId="urn:microsoft.com/office/officeart/2008/layout/VerticalCurvedList"/>
    <dgm:cxn modelId="{529C72C3-50BE-42CA-872E-02C71C858A53}" type="presParOf" srcId="{9BCA68FD-0475-4D99-98A8-7834376DD52F}" destId="{C1475614-9731-4DFB-AE9D-BDAA52A57760}" srcOrd="1" destOrd="0" presId="urn:microsoft.com/office/officeart/2008/layout/VerticalCurvedList"/>
    <dgm:cxn modelId="{E9F4AD68-94EE-437F-B6E5-466563290858}" type="presParOf" srcId="{9BCA68FD-0475-4D99-98A8-7834376DD52F}" destId="{90E277BC-AF3E-4387-BCB1-E4BA269A27C5}" srcOrd="2" destOrd="0" presId="urn:microsoft.com/office/officeart/2008/layout/VerticalCurvedList"/>
    <dgm:cxn modelId="{562A21ED-FF57-4F9D-B75C-606316653A08}" type="presParOf" srcId="{90E277BC-AF3E-4387-BCB1-E4BA269A27C5}" destId="{7071147E-ADE3-4FA5-8A62-FA6F77D0517B}" srcOrd="0" destOrd="0" presId="urn:microsoft.com/office/officeart/2008/layout/VerticalCurvedList"/>
    <dgm:cxn modelId="{A589F4E9-DBD2-41BA-9F97-BCB7A2893AA8}" type="presParOf" srcId="{9BCA68FD-0475-4D99-98A8-7834376DD52F}" destId="{BC0575FA-222C-42B8-B554-B9F53449C698}" srcOrd="3" destOrd="0" presId="urn:microsoft.com/office/officeart/2008/layout/VerticalCurvedList"/>
    <dgm:cxn modelId="{B4381D20-B36C-410C-BA97-72F6A95FEDF8}" type="presParOf" srcId="{9BCA68FD-0475-4D99-98A8-7834376DD52F}" destId="{E30FF430-7DFF-4743-B543-62B14BE507F5}" srcOrd="4" destOrd="0" presId="urn:microsoft.com/office/officeart/2008/layout/VerticalCurvedList"/>
    <dgm:cxn modelId="{64FBB78D-B8A9-4169-9C7F-7E506CB70CFD}" type="presParOf" srcId="{E30FF430-7DFF-4743-B543-62B14BE507F5}" destId="{9B3E970A-F170-4CF4-9418-CEC43F2703E9}" srcOrd="0" destOrd="0" presId="urn:microsoft.com/office/officeart/2008/layout/VerticalCurvedList"/>
    <dgm:cxn modelId="{23642B2B-4477-44B8-AACA-F41E2171E9D5}" type="presParOf" srcId="{9BCA68FD-0475-4D99-98A8-7834376DD52F}" destId="{2F929552-7373-4FC7-A9EA-194A636FA23E}" srcOrd="5" destOrd="0" presId="urn:microsoft.com/office/officeart/2008/layout/VerticalCurvedList"/>
    <dgm:cxn modelId="{9B7540E9-4FDC-481F-805E-160224A90C93}" type="presParOf" srcId="{9BCA68FD-0475-4D99-98A8-7834376DD52F}" destId="{2A06BDB3-1146-4BEA-AD7B-2F25C830FA7A}" srcOrd="6" destOrd="0" presId="urn:microsoft.com/office/officeart/2008/layout/VerticalCurvedList"/>
    <dgm:cxn modelId="{83D55CC4-DC54-4263-BC66-61A96478A891}" type="presParOf" srcId="{2A06BDB3-1146-4BEA-AD7B-2F25C830FA7A}" destId="{4F07819E-2223-4F5C-9BC0-65828C8AE6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AE00B8-5B98-4D56-8B71-55418B0DD9A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D345B2-15DC-4B17-8485-149A2DA46589}">
      <dgm:prSet phldrT="[Text]" custT="1"/>
      <dgm:spPr/>
      <dgm:t>
        <a:bodyPr/>
        <a:lstStyle/>
        <a:p>
          <a:r>
            <a:rPr lang="lv-LV" altLang="lv-LV" sz="2400" b="1" dirty="0">
              <a:latin typeface="Lato" panose="020F0502020204030203" pitchFamily="34" charset="0"/>
            </a:rPr>
            <a:t>LAD dati 2015-2019 </a:t>
          </a:r>
          <a:r>
            <a:rPr lang="lv-LV" sz="2400" dirty="0"/>
            <a:t>par katra atbalsta saņēmēja laukiem, t.sk. audzētajiem kultūraugiem</a:t>
          </a:r>
          <a:endParaRPr lang="en-GB" sz="2400" dirty="0"/>
        </a:p>
      </dgm:t>
    </dgm:pt>
    <dgm:pt modelId="{E50DDE57-44FD-4740-ADB5-C3976F43C399}" type="parTrans" cxnId="{6E558C9A-061B-444E-9F88-4FAFA6AF3433}">
      <dgm:prSet/>
      <dgm:spPr/>
      <dgm:t>
        <a:bodyPr/>
        <a:lstStyle/>
        <a:p>
          <a:endParaRPr lang="en-GB"/>
        </a:p>
      </dgm:t>
    </dgm:pt>
    <dgm:pt modelId="{C7A2BCA7-87AC-4B23-B5BD-4246C8D6FA49}" type="sibTrans" cxnId="{6E558C9A-061B-444E-9F88-4FAFA6AF3433}">
      <dgm:prSet/>
      <dgm:spPr/>
      <dgm:t>
        <a:bodyPr/>
        <a:lstStyle/>
        <a:p>
          <a:endParaRPr lang="en-GB"/>
        </a:p>
      </dgm:t>
    </dgm:pt>
    <dgm:pt modelId="{A5ADCD8A-53DB-47B3-87C2-20EAAFD602E9}">
      <dgm:prSet phldrT="[Text]" custT="1"/>
      <dgm:spPr/>
      <dgm:t>
        <a:bodyPr/>
        <a:lstStyle/>
        <a:p>
          <a:pPr eaLnBrk="1" hangingPunct="1">
            <a:lnSpc>
              <a:spcPct val="90000"/>
            </a:lnSpc>
          </a:pPr>
          <a:r>
            <a:rPr lang="lv-LV" altLang="lv-LV" sz="2400" b="1" dirty="0">
              <a:latin typeface="Lato" panose="020F0502020204030203" pitchFamily="34" charset="0"/>
            </a:rPr>
            <a:t>Lauku kopējā platība </a:t>
          </a:r>
          <a:r>
            <a:rPr lang="lv-LV" altLang="lv-LV" sz="2400" dirty="0">
              <a:latin typeface="Lato" panose="020F0502020204030203" pitchFamily="34" charset="0"/>
            </a:rPr>
            <a:t>no  1.62 – 1.71 milj. ha, </a:t>
          </a:r>
          <a:br>
            <a:rPr lang="lv-LV" altLang="lv-LV" sz="2400" dirty="0">
              <a:latin typeface="Lato" panose="020F0502020204030203" pitchFamily="34" charset="0"/>
            </a:rPr>
          </a:br>
          <a:r>
            <a:rPr lang="lv-LV" altLang="lv-LV" sz="2400" dirty="0">
              <a:latin typeface="Lato" panose="020F0502020204030203" pitchFamily="34" charset="0"/>
            </a:rPr>
            <a:t>ikgadēji vairāk kā 450 tūkst. lauku (telpisko vienību)</a:t>
          </a:r>
        </a:p>
      </dgm:t>
    </dgm:pt>
    <dgm:pt modelId="{086A5ADD-A3A8-4966-8CDE-7E3837818524}" type="parTrans" cxnId="{B86EBBAC-7568-4969-8E8F-CA61C3830CF2}">
      <dgm:prSet/>
      <dgm:spPr/>
      <dgm:t>
        <a:bodyPr/>
        <a:lstStyle/>
        <a:p>
          <a:endParaRPr lang="en-GB"/>
        </a:p>
      </dgm:t>
    </dgm:pt>
    <dgm:pt modelId="{35211DFF-9973-4F32-B12E-2155C43A6675}" type="sibTrans" cxnId="{B86EBBAC-7568-4969-8E8F-CA61C3830CF2}">
      <dgm:prSet/>
      <dgm:spPr/>
      <dgm:t>
        <a:bodyPr/>
        <a:lstStyle/>
        <a:p>
          <a:endParaRPr lang="en-GB"/>
        </a:p>
      </dgm:t>
    </dgm:pt>
    <dgm:pt modelId="{0D1B4356-80F8-4B99-A7D3-00B9764E6F36}">
      <dgm:prSet/>
      <dgm:spPr/>
      <dgm:t>
        <a:bodyPr/>
        <a:lstStyle/>
        <a:p>
          <a:r>
            <a:rPr lang="lv-LV" altLang="lv-LV" dirty="0">
              <a:latin typeface="Lato" panose="020F0502020204030203" pitchFamily="34" charset="0"/>
            </a:rPr>
            <a:t>izslēgti ilggadīgie zālāji (710 kods) un poligoni zem 0.1 ha = 1,05 milj. ha, t.sk. 868.2 tūkst. ha integrēti apsaimniekoti</a:t>
          </a:r>
          <a:endParaRPr lang="en-GB" dirty="0"/>
        </a:p>
      </dgm:t>
    </dgm:pt>
    <dgm:pt modelId="{36F750EC-2D60-465E-933C-4398E58CDCFD}" type="parTrans" cxnId="{9E16E0A7-FE98-43B0-B656-7A8D7C0EC6B8}">
      <dgm:prSet/>
      <dgm:spPr/>
      <dgm:t>
        <a:bodyPr/>
        <a:lstStyle/>
        <a:p>
          <a:endParaRPr lang="en-GB"/>
        </a:p>
      </dgm:t>
    </dgm:pt>
    <dgm:pt modelId="{6EF92070-7DE9-40A7-8920-3F5DE6C14BBF}" type="sibTrans" cxnId="{9E16E0A7-FE98-43B0-B656-7A8D7C0EC6B8}">
      <dgm:prSet/>
      <dgm:spPr/>
      <dgm:t>
        <a:bodyPr/>
        <a:lstStyle/>
        <a:p>
          <a:endParaRPr lang="en-GB"/>
        </a:p>
      </dgm:t>
    </dgm:pt>
    <dgm:pt modelId="{7EDFE792-4089-488E-9E89-021D2FAAF2C8}">
      <dgm:prSet/>
      <dgm:spPr/>
      <dgm:t>
        <a:bodyPr/>
        <a:lstStyle/>
        <a:p>
          <a:endParaRPr lang="en-GB"/>
        </a:p>
      </dgm:t>
    </dgm:pt>
    <dgm:pt modelId="{07F0234F-5581-4BD1-8AE9-321A5C5509CE}" type="parTrans" cxnId="{F03B9068-EEB8-4E37-8C72-8E691F44D77F}">
      <dgm:prSet/>
      <dgm:spPr/>
      <dgm:t>
        <a:bodyPr/>
        <a:lstStyle/>
        <a:p>
          <a:endParaRPr lang="en-GB"/>
        </a:p>
      </dgm:t>
    </dgm:pt>
    <dgm:pt modelId="{D33477B2-AEC5-40EA-9144-3120BDB2E28C}" type="sibTrans" cxnId="{F03B9068-EEB8-4E37-8C72-8E691F44D77F}">
      <dgm:prSet/>
      <dgm:spPr/>
      <dgm:t>
        <a:bodyPr/>
        <a:lstStyle/>
        <a:p>
          <a:endParaRPr lang="en-GB"/>
        </a:p>
      </dgm:t>
    </dgm:pt>
    <dgm:pt modelId="{60F888A3-7F91-4DA8-B9F4-3C4BECFADDBD}" type="pres">
      <dgm:prSet presAssocID="{6DAE00B8-5B98-4D56-8B71-55418B0DD9A5}" presName="Name0" presStyleCnt="0">
        <dgm:presLayoutVars>
          <dgm:chMax val="7"/>
          <dgm:chPref val="7"/>
          <dgm:dir/>
        </dgm:presLayoutVars>
      </dgm:prSet>
      <dgm:spPr/>
    </dgm:pt>
    <dgm:pt modelId="{4960DCF0-DF6D-48A3-B8B8-595362BBADE2}" type="pres">
      <dgm:prSet presAssocID="{6DAE00B8-5B98-4D56-8B71-55418B0DD9A5}" presName="Name1" presStyleCnt="0"/>
      <dgm:spPr/>
    </dgm:pt>
    <dgm:pt modelId="{AEA9DF1A-52DD-4D64-8C5B-61B1C0863584}" type="pres">
      <dgm:prSet presAssocID="{6DAE00B8-5B98-4D56-8B71-55418B0DD9A5}" presName="cycle" presStyleCnt="0"/>
      <dgm:spPr/>
    </dgm:pt>
    <dgm:pt modelId="{22278EC2-F5DB-4E0D-BAEA-86DB2B6298FB}" type="pres">
      <dgm:prSet presAssocID="{6DAE00B8-5B98-4D56-8B71-55418B0DD9A5}" presName="srcNode" presStyleLbl="node1" presStyleIdx="0" presStyleCnt="4"/>
      <dgm:spPr/>
    </dgm:pt>
    <dgm:pt modelId="{A97CE964-6558-4639-94B6-8EB28E7D5F28}" type="pres">
      <dgm:prSet presAssocID="{6DAE00B8-5B98-4D56-8B71-55418B0DD9A5}" presName="conn" presStyleLbl="parChTrans1D2" presStyleIdx="0" presStyleCnt="1"/>
      <dgm:spPr/>
    </dgm:pt>
    <dgm:pt modelId="{38367B90-6013-43A2-8114-8513F2E8E42C}" type="pres">
      <dgm:prSet presAssocID="{6DAE00B8-5B98-4D56-8B71-55418B0DD9A5}" presName="extraNode" presStyleLbl="node1" presStyleIdx="0" presStyleCnt="4"/>
      <dgm:spPr/>
    </dgm:pt>
    <dgm:pt modelId="{09029FAD-C00C-4CF6-A1F7-45986F86CD0E}" type="pres">
      <dgm:prSet presAssocID="{6DAE00B8-5B98-4D56-8B71-55418B0DD9A5}" presName="dstNode" presStyleLbl="node1" presStyleIdx="0" presStyleCnt="4"/>
      <dgm:spPr/>
    </dgm:pt>
    <dgm:pt modelId="{20E2A4C2-63CE-4E3E-BBA5-C205208A7E30}" type="pres">
      <dgm:prSet presAssocID="{08D345B2-15DC-4B17-8485-149A2DA46589}" presName="text_1" presStyleLbl="node1" presStyleIdx="0" presStyleCnt="4" custScaleY="92494">
        <dgm:presLayoutVars>
          <dgm:bulletEnabled val="1"/>
        </dgm:presLayoutVars>
      </dgm:prSet>
      <dgm:spPr/>
    </dgm:pt>
    <dgm:pt modelId="{DFAC61D5-DA32-4CCE-8755-C80A0C3DFE27}" type="pres">
      <dgm:prSet presAssocID="{08D345B2-15DC-4B17-8485-149A2DA46589}" presName="accent_1" presStyleCnt="0"/>
      <dgm:spPr/>
    </dgm:pt>
    <dgm:pt modelId="{316F45AA-CC29-4D2E-9FE4-C3D413BE6316}" type="pres">
      <dgm:prSet presAssocID="{08D345B2-15DC-4B17-8485-149A2DA46589}" presName="accentRepeatNode" presStyleLbl="solidFgAcc1" presStyleIdx="0" presStyleCnt="4"/>
      <dgm:spPr/>
    </dgm:pt>
    <dgm:pt modelId="{C5F43AAC-2471-43CF-9916-17CD5C5397DD}" type="pres">
      <dgm:prSet presAssocID="{A5ADCD8A-53DB-47B3-87C2-20EAAFD602E9}" presName="text_2" presStyleLbl="node1" presStyleIdx="1" presStyleCnt="4" custScaleY="98792">
        <dgm:presLayoutVars>
          <dgm:bulletEnabled val="1"/>
        </dgm:presLayoutVars>
      </dgm:prSet>
      <dgm:spPr/>
    </dgm:pt>
    <dgm:pt modelId="{E6C8A0D7-D135-448D-9B41-FCCAA3ED8AB0}" type="pres">
      <dgm:prSet presAssocID="{A5ADCD8A-53DB-47B3-87C2-20EAAFD602E9}" presName="accent_2" presStyleCnt="0"/>
      <dgm:spPr/>
    </dgm:pt>
    <dgm:pt modelId="{6286A221-7923-4974-83D9-E66BE6C77A8D}" type="pres">
      <dgm:prSet presAssocID="{A5ADCD8A-53DB-47B3-87C2-20EAAFD602E9}" presName="accentRepeatNode" presStyleLbl="solidFgAcc1" presStyleIdx="1" presStyleCnt="4"/>
      <dgm:spPr/>
    </dgm:pt>
    <dgm:pt modelId="{2C5435A3-2A6C-4235-8F9F-55B3ED8E9949}" type="pres">
      <dgm:prSet presAssocID="{0D1B4356-80F8-4B99-A7D3-00B9764E6F36}" presName="text_3" presStyleLbl="node1" presStyleIdx="2" presStyleCnt="4">
        <dgm:presLayoutVars>
          <dgm:bulletEnabled val="1"/>
        </dgm:presLayoutVars>
      </dgm:prSet>
      <dgm:spPr/>
    </dgm:pt>
    <dgm:pt modelId="{6D0190E5-8183-4E7C-9ABE-C1CEA57412CD}" type="pres">
      <dgm:prSet presAssocID="{0D1B4356-80F8-4B99-A7D3-00B9764E6F36}" presName="accent_3" presStyleCnt="0"/>
      <dgm:spPr/>
    </dgm:pt>
    <dgm:pt modelId="{2CF1769E-A28C-4453-96DF-D28634CE897D}" type="pres">
      <dgm:prSet presAssocID="{0D1B4356-80F8-4B99-A7D3-00B9764E6F36}" presName="accentRepeatNode" presStyleLbl="solidFgAcc1" presStyleIdx="2" presStyleCnt="4"/>
      <dgm:spPr/>
    </dgm:pt>
    <dgm:pt modelId="{20FA628F-33BA-4B0D-9FEE-21AC810DF6A7}" type="pres">
      <dgm:prSet presAssocID="{7EDFE792-4089-488E-9E89-021D2FAAF2C8}" presName="text_4" presStyleLbl="node1" presStyleIdx="3" presStyleCnt="4">
        <dgm:presLayoutVars>
          <dgm:bulletEnabled val="1"/>
        </dgm:presLayoutVars>
      </dgm:prSet>
      <dgm:spPr/>
    </dgm:pt>
    <dgm:pt modelId="{1AED2647-A347-410F-9FFA-7EB6F0285407}" type="pres">
      <dgm:prSet presAssocID="{7EDFE792-4089-488E-9E89-021D2FAAF2C8}" presName="accent_4" presStyleCnt="0"/>
      <dgm:spPr/>
    </dgm:pt>
    <dgm:pt modelId="{17B20E2C-44F0-4A33-B373-2D69A82C2FC8}" type="pres">
      <dgm:prSet presAssocID="{7EDFE792-4089-488E-9E89-021D2FAAF2C8}" presName="accentRepeatNode" presStyleLbl="solidFgAcc1" presStyleIdx="3" presStyleCnt="4"/>
      <dgm:spPr/>
    </dgm:pt>
  </dgm:ptLst>
  <dgm:cxnLst>
    <dgm:cxn modelId="{E1CB6B5C-21B0-4292-B65F-86B485B8E685}" type="presOf" srcId="{A5ADCD8A-53DB-47B3-87C2-20EAAFD602E9}" destId="{C5F43AAC-2471-43CF-9916-17CD5C5397DD}" srcOrd="0" destOrd="0" presId="urn:microsoft.com/office/officeart/2008/layout/VerticalCurvedList"/>
    <dgm:cxn modelId="{F03B9068-EEB8-4E37-8C72-8E691F44D77F}" srcId="{6DAE00B8-5B98-4D56-8B71-55418B0DD9A5}" destId="{7EDFE792-4089-488E-9E89-021D2FAAF2C8}" srcOrd="3" destOrd="0" parTransId="{07F0234F-5581-4BD1-8AE9-321A5C5509CE}" sibTransId="{D33477B2-AEC5-40EA-9144-3120BDB2E28C}"/>
    <dgm:cxn modelId="{86B0ED52-8319-43C5-9A96-127108E99467}" type="presOf" srcId="{08D345B2-15DC-4B17-8485-149A2DA46589}" destId="{20E2A4C2-63CE-4E3E-BBA5-C205208A7E30}" srcOrd="0" destOrd="0" presId="urn:microsoft.com/office/officeart/2008/layout/VerticalCurvedList"/>
    <dgm:cxn modelId="{47A1D075-C3AA-4A9B-98B0-06C31B94BB86}" type="presOf" srcId="{C7A2BCA7-87AC-4B23-B5BD-4246C8D6FA49}" destId="{A97CE964-6558-4639-94B6-8EB28E7D5F28}" srcOrd="0" destOrd="0" presId="urn:microsoft.com/office/officeart/2008/layout/VerticalCurvedList"/>
    <dgm:cxn modelId="{74A6487D-B38E-42A3-ADCB-D0C9B2DB36CF}" type="presOf" srcId="{7EDFE792-4089-488E-9E89-021D2FAAF2C8}" destId="{20FA628F-33BA-4B0D-9FEE-21AC810DF6A7}" srcOrd="0" destOrd="0" presId="urn:microsoft.com/office/officeart/2008/layout/VerticalCurvedList"/>
    <dgm:cxn modelId="{6E558C9A-061B-444E-9F88-4FAFA6AF3433}" srcId="{6DAE00B8-5B98-4D56-8B71-55418B0DD9A5}" destId="{08D345B2-15DC-4B17-8485-149A2DA46589}" srcOrd="0" destOrd="0" parTransId="{E50DDE57-44FD-4740-ADB5-C3976F43C399}" sibTransId="{C7A2BCA7-87AC-4B23-B5BD-4246C8D6FA49}"/>
    <dgm:cxn modelId="{9E16E0A7-FE98-43B0-B656-7A8D7C0EC6B8}" srcId="{6DAE00B8-5B98-4D56-8B71-55418B0DD9A5}" destId="{0D1B4356-80F8-4B99-A7D3-00B9764E6F36}" srcOrd="2" destOrd="0" parTransId="{36F750EC-2D60-465E-933C-4398E58CDCFD}" sibTransId="{6EF92070-7DE9-40A7-8920-3F5DE6C14BBF}"/>
    <dgm:cxn modelId="{B86EBBAC-7568-4969-8E8F-CA61C3830CF2}" srcId="{6DAE00B8-5B98-4D56-8B71-55418B0DD9A5}" destId="{A5ADCD8A-53DB-47B3-87C2-20EAAFD602E9}" srcOrd="1" destOrd="0" parTransId="{086A5ADD-A3A8-4966-8CDE-7E3837818524}" sibTransId="{35211DFF-9973-4F32-B12E-2155C43A6675}"/>
    <dgm:cxn modelId="{77EF98CD-A758-44C2-ABFA-2EB85EC5960F}" type="presOf" srcId="{0D1B4356-80F8-4B99-A7D3-00B9764E6F36}" destId="{2C5435A3-2A6C-4235-8F9F-55B3ED8E9949}" srcOrd="0" destOrd="0" presId="urn:microsoft.com/office/officeart/2008/layout/VerticalCurvedList"/>
    <dgm:cxn modelId="{07F573F7-E5CF-4314-BED0-80EBAD372C45}" type="presOf" srcId="{6DAE00B8-5B98-4D56-8B71-55418B0DD9A5}" destId="{60F888A3-7F91-4DA8-B9F4-3C4BECFADDBD}" srcOrd="0" destOrd="0" presId="urn:microsoft.com/office/officeart/2008/layout/VerticalCurvedList"/>
    <dgm:cxn modelId="{CAA18C52-7BBD-4148-B481-6ADADAF3EBB8}" type="presParOf" srcId="{60F888A3-7F91-4DA8-B9F4-3C4BECFADDBD}" destId="{4960DCF0-DF6D-48A3-B8B8-595362BBADE2}" srcOrd="0" destOrd="0" presId="urn:microsoft.com/office/officeart/2008/layout/VerticalCurvedList"/>
    <dgm:cxn modelId="{6990BDA1-98CD-4331-BD9F-E3291EDFFFAD}" type="presParOf" srcId="{4960DCF0-DF6D-48A3-B8B8-595362BBADE2}" destId="{AEA9DF1A-52DD-4D64-8C5B-61B1C0863584}" srcOrd="0" destOrd="0" presId="urn:microsoft.com/office/officeart/2008/layout/VerticalCurvedList"/>
    <dgm:cxn modelId="{ADBCA40A-1340-418A-BB1E-A8763670ACAD}" type="presParOf" srcId="{AEA9DF1A-52DD-4D64-8C5B-61B1C0863584}" destId="{22278EC2-F5DB-4E0D-BAEA-86DB2B6298FB}" srcOrd="0" destOrd="0" presId="urn:microsoft.com/office/officeart/2008/layout/VerticalCurvedList"/>
    <dgm:cxn modelId="{BCFC489D-04B5-4DD8-943A-E5DBF03A15EE}" type="presParOf" srcId="{AEA9DF1A-52DD-4D64-8C5B-61B1C0863584}" destId="{A97CE964-6558-4639-94B6-8EB28E7D5F28}" srcOrd="1" destOrd="0" presId="urn:microsoft.com/office/officeart/2008/layout/VerticalCurvedList"/>
    <dgm:cxn modelId="{DFB3BC04-E869-4AB5-BA91-0D872A8DACE2}" type="presParOf" srcId="{AEA9DF1A-52DD-4D64-8C5B-61B1C0863584}" destId="{38367B90-6013-43A2-8114-8513F2E8E42C}" srcOrd="2" destOrd="0" presId="urn:microsoft.com/office/officeart/2008/layout/VerticalCurvedList"/>
    <dgm:cxn modelId="{D59E2414-34F4-4893-AC41-C6276611429C}" type="presParOf" srcId="{AEA9DF1A-52DD-4D64-8C5B-61B1C0863584}" destId="{09029FAD-C00C-4CF6-A1F7-45986F86CD0E}" srcOrd="3" destOrd="0" presId="urn:microsoft.com/office/officeart/2008/layout/VerticalCurvedList"/>
    <dgm:cxn modelId="{C906AECD-2F28-4E55-B727-396BBA1171DF}" type="presParOf" srcId="{4960DCF0-DF6D-48A3-B8B8-595362BBADE2}" destId="{20E2A4C2-63CE-4E3E-BBA5-C205208A7E30}" srcOrd="1" destOrd="0" presId="urn:microsoft.com/office/officeart/2008/layout/VerticalCurvedList"/>
    <dgm:cxn modelId="{73F81FF1-84D3-46B7-A9F8-CCF48D1B8D1B}" type="presParOf" srcId="{4960DCF0-DF6D-48A3-B8B8-595362BBADE2}" destId="{DFAC61D5-DA32-4CCE-8755-C80A0C3DFE27}" srcOrd="2" destOrd="0" presId="urn:microsoft.com/office/officeart/2008/layout/VerticalCurvedList"/>
    <dgm:cxn modelId="{69093BE8-0490-42BF-8874-FFE510244257}" type="presParOf" srcId="{DFAC61D5-DA32-4CCE-8755-C80A0C3DFE27}" destId="{316F45AA-CC29-4D2E-9FE4-C3D413BE6316}" srcOrd="0" destOrd="0" presId="urn:microsoft.com/office/officeart/2008/layout/VerticalCurvedList"/>
    <dgm:cxn modelId="{925CBDDA-6891-40ED-9528-D990F1B577E3}" type="presParOf" srcId="{4960DCF0-DF6D-48A3-B8B8-595362BBADE2}" destId="{C5F43AAC-2471-43CF-9916-17CD5C5397DD}" srcOrd="3" destOrd="0" presId="urn:microsoft.com/office/officeart/2008/layout/VerticalCurvedList"/>
    <dgm:cxn modelId="{501EFA56-D8FB-4FD2-B851-F961CA1947E3}" type="presParOf" srcId="{4960DCF0-DF6D-48A3-B8B8-595362BBADE2}" destId="{E6C8A0D7-D135-448D-9B41-FCCAA3ED8AB0}" srcOrd="4" destOrd="0" presId="urn:microsoft.com/office/officeart/2008/layout/VerticalCurvedList"/>
    <dgm:cxn modelId="{FF1305F6-CD13-4FD8-B917-F79CA6C357FD}" type="presParOf" srcId="{E6C8A0D7-D135-448D-9B41-FCCAA3ED8AB0}" destId="{6286A221-7923-4974-83D9-E66BE6C77A8D}" srcOrd="0" destOrd="0" presId="urn:microsoft.com/office/officeart/2008/layout/VerticalCurvedList"/>
    <dgm:cxn modelId="{FD6B30F1-B06D-40BD-99C3-DB26D2AE3B4D}" type="presParOf" srcId="{4960DCF0-DF6D-48A3-B8B8-595362BBADE2}" destId="{2C5435A3-2A6C-4235-8F9F-55B3ED8E9949}" srcOrd="5" destOrd="0" presId="urn:microsoft.com/office/officeart/2008/layout/VerticalCurvedList"/>
    <dgm:cxn modelId="{C6D38671-51ED-4DE4-B403-4DEB2B1FCA16}" type="presParOf" srcId="{4960DCF0-DF6D-48A3-B8B8-595362BBADE2}" destId="{6D0190E5-8183-4E7C-9ABE-C1CEA57412CD}" srcOrd="6" destOrd="0" presId="urn:microsoft.com/office/officeart/2008/layout/VerticalCurvedList"/>
    <dgm:cxn modelId="{9D16C209-2188-4278-A9D1-8B98F499E5AF}" type="presParOf" srcId="{6D0190E5-8183-4E7C-9ABE-C1CEA57412CD}" destId="{2CF1769E-A28C-4453-96DF-D28634CE897D}" srcOrd="0" destOrd="0" presId="urn:microsoft.com/office/officeart/2008/layout/VerticalCurvedList"/>
    <dgm:cxn modelId="{1BE6C3CD-A737-4702-A698-D3AC40EDF3E8}" type="presParOf" srcId="{4960DCF0-DF6D-48A3-B8B8-595362BBADE2}" destId="{20FA628F-33BA-4B0D-9FEE-21AC810DF6A7}" srcOrd="7" destOrd="0" presId="urn:microsoft.com/office/officeart/2008/layout/VerticalCurvedList"/>
    <dgm:cxn modelId="{BDFFA8E4-0FEF-4CD0-B613-E3B1F0E77FA4}" type="presParOf" srcId="{4960DCF0-DF6D-48A3-B8B8-595362BBADE2}" destId="{1AED2647-A347-410F-9FFA-7EB6F0285407}" srcOrd="8" destOrd="0" presId="urn:microsoft.com/office/officeart/2008/layout/VerticalCurvedList"/>
    <dgm:cxn modelId="{AEEC6BAA-947C-4122-8DCD-3CC1B9E18C1A}" type="presParOf" srcId="{1AED2647-A347-410F-9FFA-7EB6F0285407}" destId="{17B20E2C-44F0-4A33-B373-2D69A82C2F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839A79-A5A0-46F5-B2CC-44F735B1DB7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E1BA07-23F4-4311-A300-032A2F1F7462}">
      <dgm:prSet phldrT="[Text]"/>
      <dgm:spPr/>
      <dgm:t>
        <a:bodyPr/>
        <a:lstStyle/>
        <a:p>
          <a:r>
            <a:rPr lang="lv-LV" dirty="0"/>
            <a:t>Dažādi graudaugi  (1 gadījums)</a:t>
          </a:r>
          <a:endParaRPr lang="en-GB" dirty="0"/>
        </a:p>
      </dgm:t>
    </dgm:pt>
    <dgm:pt modelId="{240BCB5F-DCD3-46C5-9D50-66C171155EC6}" type="parTrans" cxnId="{31277272-3408-48A2-8050-C1901F13D653}">
      <dgm:prSet/>
      <dgm:spPr/>
      <dgm:t>
        <a:bodyPr/>
        <a:lstStyle/>
        <a:p>
          <a:endParaRPr lang="en-GB"/>
        </a:p>
      </dgm:t>
    </dgm:pt>
    <dgm:pt modelId="{6CFFCCDF-0B5D-411E-8978-CCF5C071B86C}" type="sibTrans" cxnId="{31277272-3408-48A2-8050-C1901F13D653}">
      <dgm:prSet/>
      <dgm:spPr/>
      <dgm:t>
        <a:bodyPr/>
        <a:lstStyle/>
        <a:p>
          <a:endParaRPr lang="en-GB"/>
        </a:p>
      </dgm:t>
    </dgm:pt>
    <dgm:pt modelId="{76E1B667-D5AF-4263-933F-3A6E07ED6156}">
      <dgm:prSet phldrT="[Text]"/>
      <dgm:spPr/>
      <dgm:t>
        <a:bodyPr/>
        <a:lstStyle/>
        <a:p>
          <a:r>
            <a:rPr lang="lv-LV" dirty="0"/>
            <a:t>Kukurūza &amp; (2 gadījumi)</a:t>
          </a:r>
          <a:endParaRPr lang="en-GB" dirty="0"/>
        </a:p>
      </dgm:t>
    </dgm:pt>
    <dgm:pt modelId="{1B066D96-B3A1-4C18-AC3D-0C52C8C95DBB}" type="parTrans" cxnId="{43B654EC-981B-48A4-8CB0-723FE60A85C7}">
      <dgm:prSet/>
      <dgm:spPr/>
      <dgm:t>
        <a:bodyPr/>
        <a:lstStyle/>
        <a:p>
          <a:endParaRPr lang="en-GB"/>
        </a:p>
      </dgm:t>
    </dgm:pt>
    <dgm:pt modelId="{4EDDAEFB-2DB2-4EBA-BD5C-F0DADB0FA5A2}" type="sibTrans" cxnId="{43B654EC-981B-48A4-8CB0-723FE60A85C7}">
      <dgm:prSet/>
      <dgm:spPr/>
      <dgm:t>
        <a:bodyPr/>
        <a:lstStyle/>
        <a:p>
          <a:endParaRPr lang="en-GB"/>
        </a:p>
      </dgm:t>
    </dgm:pt>
    <dgm:pt modelId="{DA482EF7-0C0E-4C89-B8C5-E692FCDC4851}">
      <dgm:prSet/>
      <dgm:spPr/>
      <dgm:t>
        <a:bodyPr/>
        <a:lstStyle/>
        <a:p>
          <a:r>
            <a:rPr lang="lv-LV" dirty="0"/>
            <a:t>Graudaugi- rapši- pākšaugi (3 gadījumi)</a:t>
          </a:r>
          <a:endParaRPr lang="en-GB" dirty="0"/>
        </a:p>
      </dgm:t>
    </dgm:pt>
    <dgm:pt modelId="{38F4CEE3-1D86-4791-9137-59B67B897547}" type="parTrans" cxnId="{9F723903-F227-439E-9D90-716516E00816}">
      <dgm:prSet/>
      <dgm:spPr/>
      <dgm:t>
        <a:bodyPr/>
        <a:lstStyle/>
        <a:p>
          <a:endParaRPr lang="en-GB"/>
        </a:p>
      </dgm:t>
    </dgm:pt>
    <dgm:pt modelId="{2141AA32-B215-4A70-8645-2CBA1A9AB0FA}" type="sibTrans" cxnId="{9F723903-F227-439E-9D90-716516E00816}">
      <dgm:prSet/>
      <dgm:spPr/>
      <dgm:t>
        <a:bodyPr/>
        <a:lstStyle/>
        <a:p>
          <a:endParaRPr lang="en-GB"/>
        </a:p>
      </dgm:t>
    </dgm:pt>
    <dgm:pt modelId="{B9646413-13FD-4366-8BF6-D1EAB08B0EF3}">
      <dgm:prSet/>
      <dgm:spPr/>
      <dgm:t>
        <a:bodyPr/>
        <a:lstStyle/>
        <a:p>
          <a:r>
            <a:rPr lang="lv-LV" dirty="0"/>
            <a:t>Bioloģiskā saimniekošanas sistēma (2 gadījumi)</a:t>
          </a:r>
          <a:endParaRPr lang="en-GB" dirty="0"/>
        </a:p>
      </dgm:t>
    </dgm:pt>
    <dgm:pt modelId="{3B652654-5969-4F7F-A499-F273CC631EA1}" type="parTrans" cxnId="{FD307125-6B8C-4ABA-8EA6-85E96DC9F23E}">
      <dgm:prSet/>
      <dgm:spPr/>
      <dgm:t>
        <a:bodyPr/>
        <a:lstStyle/>
        <a:p>
          <a:endParaRPr lang="en-GB"/>
        </a:p>
      </dgm:t>
    </dgm:pt>
    <dgm:pt modelId="{C201D669-297A-4158-8306-9D6F2FBCF9B1}" type="sibTrans" cxnId="{FD307125-6B8C-4ABA-8EA6-85E96DC9F23E}">
      <dgm:prSet/>
      <dgm:spPr/>
      <dgm:t>
        <a:bodyPr/>
        <a:lstStyle/>
        <a:p>
          <a:endParaRPr lang="en-GB"/>
        </a:p>
      </dgm:t>
    </dgm:pt>
    <dgm:pt modelId="{4D4262BC-1A7F-4BCF-9BAF-C03E382B366C}" type="pres">
      <dgm:prSet presAssocID="{C2839A79-A5A0-46F5-B2CC-44F735B1DB7B}" presName="Name0" presStyleCnt="0">
        <dgm:presLayoutVars>
          <dgm:chMax val="7"/>
          <dgm:chPref val="7"/>
          <dgm:dir/>
        </dgm:presLayoutVars>
      </dgm:prSet>
      <dgm:spPr/>
    </dgm:pt>
    <dgm:pt modelId="{D448F9DB-47B9-4D1E-8861-4666C6E3E305}" type="pres">
      <dgm:prSet presAssocID="{C2839A79-A5A0-46F5-B2CC-44F735B1DB7B}" presName="Name1" presStyleCnt="0"/>
      <dgm:spPr/>
    </dgm:pt>
    <dgm:pt modelId="{20FC229A-516C-4901-877B-A48D46C1FBF4}" type="pres">
      <dgm:prSet presAssocID="{C2839A79-A5A0-46F5-B2CC-44F735B1DB7B}" presName="cycle" presStyleCnt="0"/>
      <dgm:spPr/>
    </dgm:pt>
    <dgm:pt modelId="{6B14B08F-20E3-48A7-AEC0-CCEF8B04F252}" type="pres">
      <dgm:prSet presAssocID="{C2839A79-A5A0-46F5-B2CC-44F735B1DB7B}" presName="srcNode" presStyleLbl="node1" presStyleIdx="0" presStyleCnt="4"/>
      <dgm:spPr/>
    </dgm:pt>
    <dgm:pt modelId="{B4A4A252-DAC2-4865-9FA2-382459367E8C}" type="pres">
      <dgm:prSet presAssocID="{C2839A79-A5A0-46F5-B2CC-44F735B1DB7B}" presName="conn" presStyleLbl="parChTrans1D2" presStyleIdx="0" presStyleCnt="1"/>
      <dgm:spPr/>
    </dgm:pt>
    <dgm:pt modelId="{45424801-553E-4BF0-8608-A8E80DDF0294}" type="pres">
      <dgm:prSet presAssocID="{C2839A79-A5A0-46F5-B2CC-44F735B1DB7B}" presName="extraNode" presStyleLbl="node1" presStyleIdx="0" presStyleCnt="4"/>
      <dgm:spPr/>
    </dgm:pt>
    <dgm:pt modelId="{CEB974A3-4394-4600-9314-CA00D95621E7}" type="pres">
      <dgm:prSet presAssocID="{C2839A79-A5A0-46F5-B2CC-44F735B1DB7B}" presName="dstNode" presStyleLbl="node1" presStyleIdx="0" presStyleCnt="4"/>
      <dgm:spPr/>
    </dgm:pt>
    <dgm:pt modelId="{C1F6309A-336C-4DC8-8AF6-21661A90BC86}" type="pres">
      <dgm:prSet presAssocID="{DA482EF7-0C0E-4C89-B8C5-E692FCDC4851}" presName="text_1" presStyleLbl="node1" presStyleIdx="0" presStyleCnt="4">
        <dgm:presLayoutVars>
          <dgm:bulletEnabled val="1"/>
        </dgm:presLayoutVars>
      </dgm:prSet>
      <dgm:spPr/>
    </dgm:pt>
    <dgm:pt modelId="{7E5E0884-97B8-4ABC-95D9-1B96C7333158}" type="pres">
      <dgm:prSet presAssocID="{DA482EF7-0C0E-4C89-B8C5-E692FCDC4851}" presName="accent_1" presStyleCnt="0"/>
      <dgm:spPr/>
    </dgm:pt>
    <dgm:pt modelId="{92AA7CA1-BD34-4427-AA26-3BC12AD4974F}" type="pres">
      <dgm:prSet presAssocID="{DA482EF7-0C0E-4C89-B8C5-E692FCDC4851}" presName="accentRepeatNode" presStyleLbl="solidFgAcc1" presStyleIdx="0" presStyleCnt="4"/>
      <dgm:spPr/>
    </dgm:pt>
    <dgm:pt modelId="{56771C0D-5520-4774-8DE3-08D559241697}" type="pres">
      <dgm:prSet presAssocID="{42E1BA07-23F4-4311-A300-032A2F1F7462}" presName="text_2" presStyleLbl="node1" presStyleIdx="1" presStyleCnt="4">
        <dgm:presLayoutVars>
          <dgm:bulletEnabled val="1"/>
        </dgm:presLayoutVars>
      </dgm:prSet>
      <dgm:spPr/>
    </dgm:pt>
    <dgm:pt modelId="{7BC70A56-0FA2-4A1E-8E70-46828DA56DB3}" type="pres">
      <dgm:prSet presAssocID="{42E1BA07-23F4-4311-A300-032A2F1F7462}" presName="accent_2" presStyleCnt="0"/>
      <dgm:spPr/>
    </dgm:pt>
    <dgm:pt modelId="{3341DD4D-E4AB-469D-8F3F-488EFFE4487C}" type="pres">
      <dgm:prSet presAssocID="{42E1BA07-23F4-4311-A300-032A2F1F7462}" presName="accentRepeatNode" presStyleLbl="solidFgAcc1" presStyleIdx="1" presStyleCnt="4"/>
      <dgm:spPr/>
    </dgm:pt>
    <dgm:pt modelId="{52AF73FD-404C-4471-8C7F-54C857ED9219}" type="pres">
      <dgm:prSet presAssocID="{76E1B667-D5AF-4263-933F-3A6E07ED6156}" presName="text_3" presStyleLbl="node1" presStyleIdx="2" presStyleCnt="4">
        <dgm:presLayoutVars>
          <dgm:bulletEnabled val="1"/>
        </dgm:presLayoutVars>
      </dgm:prSet>
      <dgm:spPr/>
    </dgm:pt>
    <dgm:pt modelId="{B4F2B7E0-B51B-48A1-8F88-377112DEE3FC}" type="pres">
      <dgm:prSet presAssocID="{76E1B667-D5AF-4263-933F-3A6E07ED6156}" presName="accent_3" presStyleCnt="0"/>
      <dgm:spPr/>
    </dgm:pt>
    <dgm:pt modelId="{28B1A6EE-2491-4854-8451-14544A5DBA93}" type="pres">
      <dgm:prSet presAssocID="{76E1B667-D5AF-4263-933F-3A6E07ED6156}" presName="accentRepeatNode" presStyleLbl="solidFgAcc1" presStyleIdx="2" presStyleCnt="4"/>
      <dgm:spPr/>
    </dgm:pt>
    <dgm:pt modelId="{C5383D15-D11A-4EA5-8A8D-6861FFBFFCCF}" type="pres">
      <dgm:prSet presAssocID="{B9646413-13FD-4366-8BF6-D1EAB08B0EF3}" presName="text_4" presStyleLbl="node1" presStyleIdx="3" presStyleCnt="4">
        <dgm:presLayoutVars>
          <dgm:bulletEnabled val="1"/>
        </dgm:presLayoutVars>
      </dgm:prSet>
      <dgm:spPr/>
    </dgm:pt>
    <dgm:pt modelId="{6A5FAA0F-31E1-4341-8C44-50C6337AC647}" type="pres">
      <dgm:prSet presAssocID="{B9646413-13FD-4366-8BF6-D1EAB08B0EF3}" presName="accent_4" presStyleCnt="0"/>
      <dgm:spPr/>
    </dgm:pt>
    <dgm:pt modelId="{BC9D7781-53E6-46E8-8D96-0028DF54B9C7}" type="pres">
      <dgm:prSet presAssocID="{B9646413-13FD-4366-8BF6-D1EAB08B0EF3}" presName="accentRepeatNode" presStyleLbl="solidFgAcc1" presStyleIdx="3" presStyleCnt="4"/>
      <dgm:spPr/>
    </dgm:pt>
  </dgm:ptLst>
  <dgm:cxnLst>
    <dgm:cxn modelId="{9F723903-F227-439E-9D90-716516E00816}" srcId="{C2839A79-A5A0-46F5-B2CC-44F735B1DB7B}" destId="{DA482EF7-0C0E-4C89-B8C5-E692FCDC4851}" srcOrd="0" destOrd="0" parTransId="{38F4CEE3-1D86-4791-9137-59B67B897547}" sibTransId="{2141AA32-B215-4A70-8645-2CBA1A9AB0FA}"/>
    <dgm:cxn modelId="{FD307125-6B8C-4ABA-8EA6-85E96DC9F23E}" srcId="{C2839A79-A5A0-46F5-B2CC-44F735B1DB7B}" destId="{B9646413-13FD-4366-8BF6-D1EAB08B0EF3}" srcOrd="3" destOrd="0" parTransId="{3B652654-5969-4F7F-A499-F273CC631EA1}" sibTransId="{C201D669-297A-4158-8306-9D6F2FBCF9B1}"/>
    <dgm:cxn modelId="{8A255368-FFA6-461C-9D15-A17A5E52A461}" type="presOf" srcId="{42E1BA07-23F4-4311-A300-032A2F1F7462}" destId="{56771C0D-5520-4774-8DE3-08D559241697}" srcOrd="0" destOrd="0" presId="urn:microsoft.com/office/officeart/2008/layout/VerticalCurvedList"/>
    <dgm:cxn modelId="{31277272-3408-48A2-8050-C1901F13D653}" srcId="{C2839A79-A5A0-46F5-B2CC-44F735B1DB7B}" destId="{42E1BA07-23F4-4311-A300-032A2F1F7462}" srcOrd="1" destOrd="0" parTransId="{240BCB5F-DCD3-46C5-9D50-66C171155EC6}" sibTransId="{6CFFCCDF-0B5D-411E-8978-CCF5C071B86C}"/>
    <dgm:cxn modelId="{B444F285-81A0-493C-9EDC-5397B08BD240}" type="presOf" srcId="{C2839A79-A5A0-46F5-B2CC-44F735B1DB7B}" destId="{4D4262BC-1A7F-4BCF-9BAF-C03E382B366C}" srcOrd="0" destOrd="0" presId="urn:microsoft.com/office/officeart/2008/layout/VerticalCurvedList"/>
    <dgm:cxn modelId="{1A1D2DC1-D4F2-4DE4-93E1-B57074E73BC9}" type="presOf" srcId="{76E1B667-D5AF-4263-933F-3A6E07ED6156}" destId="{52AF73FD-404C-4471-8C7F-54C857ED9219}" srcOrd="0" destOrd="0" presId="urn:microsoft.com/office/officeart/2008/layout/VerticalCurvedList"/>
    <dgm:cxn modelId="{9115C3C4-C0FE-4ABE-8C9C-1769A4AF43E6}" type="presOf" srcId="{2141AA32-B215-4A70-8645-2CBA1A9AB0FA}" destId="{B4A4A252-DAC2-4865-9FA2-382459367E8C}" srcOrd="0" destOrd="0" presId="urn:microsoft.com/office/officeart/2008/layout/VerticalCurvedList"/>
    <dgm:cxn modelId="{4DE91BD6-50C0-4CAF-BA8D-36EC19DA84C4}" type="presOf" srcId="{DA482EF7-0C0E-4C89-B8C5-E692FCDC4851}" destId="{C1F6309A-336C-4DC8-8AF6-21661A90BC86}" srcOrd="0" destOrd="0" presId="urn:microsoft.com/office/officeart/2008/layout/VerticalCurvedList"/>
    <dgm:cxn modelId="{43B654EC-981B-48A4-8CB0-723FE60A85C7}" srcId="{C2839A79-A5A0-46F5-B2CC-44F735B1DB7B}" destId="{76E1B667-D5AF-4263-933F-3A6E07ED6156}" srcOrd="2" destOrd="0" parTransId="{1B066D96-B3A1-4C18-AC3D-0C52C8C95DBB}" sibTransId="{4EDDAEFB-2DB2-4EBA-BD5C-F0DADB0FA5A2}"/>
    <dgm:cxn modelId="{2EAEBEFC-7B9C-43C4-A218-4D8F5E7883CA}" type="presOf" srcId="{B9646413-13FD-4366-8BF6-D1EAB08B0EF3}" destId="{C5383D15-D11A-4EA5-8A8D-6861FFBFFCCF}" srcOrd="0" destOrd="0" presId="urn:microsoft.com/office/officeart/2008/layout/VerticalCurvedList"/>
    <dgm:cxn modelId="{696A5F3B-A035-493E-BE9C-F048BE068E95}" type="presParOf" srcId="{4D4262BC-1A7F-4BCF-9BAF-C03E382B366C}" destId="{D448F9DB-47B9-4D1E-8861-4666C6E3E305}" srcOrd="0" destOrd="0" presId="urn:microsoft.com/office/officeart/2008/layout/VerticalCurvedList"/>
    <dgm:cxn modelId="{3A1C6FB1-7B85-4F57-A123-57BB6E92BBB1}" type="presParOf" srcId="{D448F9DB-47B9-4D1E-8861-4666C6E3E305}" destId="{20FC229A-516C-4901-877B-A48D46C1FBF4}" srcOrd="0" destOrd="0" presId="urn:microsoft.com/office/officeart/2008/layout/VerticalCurvedList"/>
    <dgm:cxn modelId="{4263F084-055C-4D1E-AB1E-272EECFE9B43}" type="presParOf" srcId="{20FC229A-516C-4901-877B-A48D46C1FBF4}" destId="{6B14B08F-20E3-48A7-AEC0-CCEF8B04F252}" srcOrd="0" destOrd="0" presId="urn:microsoft.com/office/officeart/2008/layout/VerticalCurvedList"/>
    <dgm:cxn modelId="{1F1E4CF3-A9B4-45FC-914B-81182E0216F2}" type="presParOf" srcId="{20FC229A-516C-4901-877B-A48D46C1FBF4}" destId="{B4A4A252-DAC2-4865-9FA2-382459367E8C}" srcOrd="1" destOrd="0" presId="urn:microsoft.com/office/officeart/2008/layout/VerticalCurvedList"/>
    <dgm:cxn modelId="{3747B8DB-2F55-4629-9675-1711802DEF05}" type="presParOf" srcId="{20FC229A-516C-4901-877B-A48D46C1FBF4}" destId="{45424801-553E-4BF0-8608-A8E80DDF0294}" srcOrd="2" destOrd="0" presId="urn:microsoft.com/office/officeart/2008/layout/VerticalCurvedList"/>
    <dgm:cxn modelId="{9F610101-B527-4DD9-85EF-9BF643B48084}" type="presParOf" srcId="{20FC229A-516C-4901-877B-A48D46C1FBF4}" destId="{CEB974A3-4394-4600-9314-CA00D95621E7}" srcOrd="3" destOrd="0" presId="urn:microsoft.com/office/officeart/2008/layout/VerticalCurvedList"/>
    <dgm:cxn modelId="{423152D9-3C8E-47E1-98C7-52278BF88A60}" type="presParOf" srcId="{D448F9DB-47B9-4D1E-8861-4666C6E3E305}" destId="{C1F6309A-336C-4DC8-8AF6-21661A90BC86}" srcOrd="1" destOrd="0" presId="urn:microsoft.com/office/officeart/2008/layout/VerticalCurvedList"/>
    <dgm:cxn modelId="{3B177E86-ADA8-4515-BDD7-63F28DDF7341}" type="presParOf" srcId="{D448F9DB-47B9-4D1E-8861-4666C6E3E305}" destId="{7E5E0884-97B8-4ABC-95D9-1B96C7333158}" srcOrd="2" destOrd="0" presId="urn:microsoft.com/office/officeart/2008/layout/VerticalCurvedList"/>
    <dgm:cxn modelId="{F16078AA-467F-4914-BC27-3A1BBA072AD0}" type="presParOf" srcId="{7E5E0884-97B8-4ABC-95D9-1B96C7333158}" destId="{92AA7CA1-BD34-4427-AA26-3BC12AD4974F}" srcOrd="0" destOrd="0" presId="urn:microsoft.com/office/officeart/2008/layout/VerticalCurvedList"/>
    <dgm:cxn modelId="{50C1D75A-8561-46F5-AB2D-6B75CA583142}" type="presParOf" srcId="{D448F9DB-47B9-4D1E-8861-4666C6E3E305}" destId="{56771C0D-5520-4774-8DE3-08D559241697}" srcOrd="3" destOrd="0" presId="urn:microsoft.com/office/officeart/2008/layout/VerticalCurvedList"/>
    <dgm:cxn modelId="{13DA220A-6E98-4CE2-A90C-44325A8C13FA}" type="presParOf" srcId="{D448F9DB-47B9-4D1E-8861-4666C6E3E305}" destId="{7BC70A56-0FA2-4A1E-8E70-46828DA56DB3}" srcOrd="4" destOrd="0" presId="urn:microsoft.com/office/officeart/2008/layout/VerticalCurvedList"/>
    <dgm:cxn modelId="{850B9903-AD94-4037-AF22-03E584526896}" type="presParOf" srcId="{7BC70A56-0FA2-4A1E-8E70-46828DA56DB3}" destId="{3341DD4D-E4AB-469D-8F3F-488EFFE4487C}" srcOrd="0" destOrd="0" presId="urn:microsoft.com/office/officeart/2008/layout/VerticalCurvedList"/>
    <dgm:cxn modelId="{371271B0-3239-490D-998F-9B4AA11DA08C}" type="presParOf" srcId="{D448F9DB-47B9-4D1E-8861-4666C6E3E305}" destId="{52AF73FD-404C-4471-8C7F-54C857ED9219}" srcOrd="5" destOrd="0" presId="urn:microsoft.com/office/officeart/2008/layout/VerticalCurvedList"/>
    <dgm:cxn modelId="{8DEB94CB-C175-4CFC-A843-106C88CEBA24}" type="presParOf" srcId="{D448F9DB-47B9-4D1E-8861-4666C6E3E305}" destId="{B4F2B7E0-B51B-48A1-8F88-377112DEE3FC}" srcOrd="6" destOrd="0" presId="urn:microsoft.com/office/officeart/2008/layout/VerticalCurvedList"/>
    <dgm:cxn modelId="{CD4CFF10-935C-4302-9251-0443A08C8589}" type="presParOf" srcId="{B4F2B7E0-B51B-48A1-8F88-377112DEE3FC}" destId="{28B1A6EE-2491-4854-8451-14544A5DBA93}" srcOrd="0" destOrd="0" presId="urn:microsoft.com/office/officeart/2008/layout/VerticalCurvedList"/>
    <dgm:cxn modelId="{66AB33BD-72DB-404B-A97E-ED5E206CAEB7}" type="presParOf" srcId="{D448F9DB-47B9-4D1E-8861-4666C6E3E305}" destId="{C5383D15-D11A-4EA5-8A8D-6861FFBFFCCF}" srcOrd="7" destOrd="0" presId="urn:microsoft.com/office/officeart/2008/layout/VerticalCurvedList"/>
    <dgm:cxn modelId="{DE6B0C35-CE8A-4679-8530-8DAF0780C4EC}" type="presParOf" srcId="{D448F9DB-47B9-4D1E-8861-4666C6E3E305}" destId="{6A5FAA0F-31E1-4341-8C44-50C6337AC647}" srcOrd="8" destOrd="0" presId="urn:microsoft.com/office/officeart/2008/layout/VerticalCurvedList"/>
    <dgm:cxn modelId="{577303C1-0813-451B-AD3F-846B30499B9D}" type="presParOf" srcId="{6A5FAA0F-31E1-4341-8C44-50C6337AC647}" destId="{BC9D7781-53E6-46E8-8D96-0028DF54B9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0AC75-8C8A-4284-A7FA-1BC6C9FA488C}">
      <dsp:nvSpPr>
        <dsp:cNvPr id="0" name=""/>
        <dsp:cNvSpPr/>
      </dsp:nvSpPr>
      <dsp:spPr>
        <a:xfrm>
          <a:off x="1656195" y="0"/>
          <a:ext cx="2745144" cy="2745144"/>
        </a:xfrm>
        <a:prstGeom prst="ellipse">
          <a:avLst/>
        </a:prstGeom>
        <a:solidFill>
          <a:srgbClr val="4096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solidFill>
                <a:schemeClr val="bg1"/>
              </a:solidFill>
            </a:rPr>
            <a:t>Augu maiņa</a:t>
          </a:r>
          <a:endParaRPr lang="en-GB" sz="2800" kern="1200" dirty="0">
            <a:solidFill>
              <a:schemeClr val="bg1"/>
            </a:solidFill>
          </a:endParaRPr>
        </a:p>
      </dsp:txBody>
      <dsp:txXfrm>
        <a:off x="2022215" y="480400"/>
        <a:ext cx="2013105" cy="1235314"/>
      </dsp:txXfrm>
    </dsp:sp>
    <dsp:sp modelId="{69FB6A03-3125-450B-A290-1FD548D1AD4F}">
      <dsp:nvSpPr>
        <dsp:cNvPr id="0" name=""/>
        <dsp:cNvSpPr/>
      </dsp:nvSpPr>
      <dsp:spPr>
        <a:xfrm>
          <a:off x="2606299" y="1772905"/>
          <a:ext cx="2745144" cy="2745144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solidFill>
                <a:schemeClr val="bg1"/>
              </a:solidFill>
            </a:rPr>
            <a:t>Uztvērēj-augi</a:t>
          </a:r>
          <a:endParaRPr lang="en-GB" sz="2800" kern="1200" dirty="0">
            <a:solidFill>
              <a:schemeClr val="bg1"/>
            </a:solidFill>
          </a:endParaRPr>
        </a:p>
      </dsp:txBody>
      <dsp:txXfrm>
        <a:off x="3445856" y="2482067"/>
        <a:ext cx="1647086" cy="1509829"/>
      </dsp:txXfrm>
    </dsp:sp>
    <dsp:sp modelId="{856150F3-144A-4B39-8888-7551F6FBF451}">
      <dsp:nvSpPr>
        <dsp:cNvPr id="0" name=""/>
        <dsp:cNvSpPr/>
      </dsp:nvSpPr>
      <dsp:spPr>
        <a:xfrm>
          <a:off x="625220" y="1772905"/>
          <a:ext cx="2745144" cy="27451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solidFill>
                <a:schemeClr val="bg1"/>
              </a:solidFill>
            </a:rPr>
            <a:t>Augsnes apstrādes veids</a:t>
          </a:r>
          <a:endParaRPr lang="en-GB" sz="2800" kern="1200" dirty="0">
            <a:solidFill>
              <a:schemeClr val="bg1"/>
            </a:solidFill>
          </a:endParaRPr>
        </a:p>
      </dsp:txBody>
      <dsp:txXfrm>
        <a:off x="883721" y="2482067"/>
        <a:ext cx="1647086" cy="1509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8B469-8806-496F-902A-7196C85DABF3}">
      <dsp:nvSpPr>
        <dsp:cNvPr id="0" name=""/>
        <dsp:cNvSpPr/>
      </dsp:nvSpPr>
      <dsp:spPr>
        <a:xfrm>
          <a:off x="3763227" y="1823672"/>
          <a:ext cx="374280" cy="2501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1122"/>
              </a:lnTo>
              <a:lnTo>
                <a:pt x="374280" y="25011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F48F2-7DC9-4BB4-AD8D-D80FB6AE177F}">
      <dsp:nvSpPr>
        <dsp:cNvPr id="0" name=""/>
        <dsp:cNvSpPr/>
      </dsp:nvSpPr>
      <dsp:spPr>
        <a:xfrm>
          <a:off x="3763227" y="1823672"/>
          <a:ext cx="374280" cy="873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451"/>
              </a:lnTo>
              <a:lnTo>
                <a:pt x="374280" y="8734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C7129-E0BB-4F86-B741-65E113FADC27}">
      <dsp:nvSpPr>
        <dsp:cNvPr id="0" name=""/>
        <dsp:cNvSpPr/>
      </dsp:nvSpPr>
      <dsp:spPr>
        <a:xfrm>
          <a:off x="3076466" y="620109"/>
          <a:ext cx="1684843" cy="355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91"/>
              </a:lnTo>
              <a:lnTo>
                <a:pt x="1684843" y="177991"/>
              </a:lnTo>
              <a:lnTo>
                <a:pt x="1684843" y="3559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AD70D-DA89-4421-A15F-FF95F310A637}">
      <dsp:nvSpPr>
        <dsp:cNvPr id="0" name=""/>
        <dsp:cNvSpPr/>
      </dsp:nvSpPr>
      <dsp:spPr>
        <a:xfrm>
          <a:off x="445389" y="1823672"/>
          <a:ext cx="452055" cy="2361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1051"/>
              </a:lnTo>
              <a:lnTo>
                <a:pt x="452055" y="23610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621DA-9A0C-401D-8B52-0776C0AC2E97}">
      <dsp:nvSpPr>
        <dsp:cNvPr id="0" name=""/>
        <dsp:cNvSpPr/>
      </dsp:nvSpPr>
      <dsp:spPr>
        <a:xfrm>
          <a:off x="445389" y="1823672"/>
          <a:ext cx="322511" cy="912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487"/>
              </a:lnTo>
              <a:lnTo>
                <a:pt x="322511" y="9124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C0E10-2202-4826-A62A-9C0F589CEC18}">
      <dsp:nvSpPr>
        <dsp:cNvPr id="0" name=""/>
        <dsp:cNvSpPr/>
      </dsp:nvSpPr>
      <dsp:spPr>
        <a:xfrm>
          <a:off x="1650871" y="620109"/>
          <a:ext cx="1425594" cy="355983"/>
        </a:xfrm>
        <a:custGeom>
          <a:avLst/>
          <a:gdLst/>
          <a:ahLst/>
          <a:cxnLst/>
          <a:rect l="0" t="0" r="0" b="0"/>
          <a:pathLst>
            <a:path>
              <a:moveTo>
                <a:pt x="1425594" y="0"/>
              </a:moveTo>
              <a:lnTo>
                <a:pt x="1425594" y="177991"/>
              </a:lnTo>
              <a:lnTo>
                <a:pt x="0" y="177991"/>
              </a:lnTo>
              <a:lnTo>
                <a:pt x="0" y="3559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418A7-C633-4279-9912-38A524346604}">
      <dsp:nvSpPr>
        <dsp:cNvPr id="0" name=""/>
        <dsp:cNvSpPr/>
      </dsp:nvSpPr>
      <dsp:spPr>
        <a:xfrm>
          <a:off x="1370805" y="282"/>
          <a:ext cx="3411321" cy="619826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/>
            <a:t>Saimnieciskie rezultāti</a:t>
          </a:r>
          <a:endParaRPr lang="en-GB" sz="2800" kern="1200" dirty="0"/>
        </a:p>
      </dsp:txBody>
      <dsp:txXfrm>
        <a:off x="1401062" y="30539"/>
        <a:ext cx="3350807" cy="559312"/>
      </dsp:txXfrm>
    </dsp:sp>
    <dsp:sp modelId="{30C875ED-B529-4A9A-BCFE-EC9E95FE9130}">
      <dsp:nvSpPr>
        <dsp:cNvPr id="0" name=""/>
        <dsp:cNvSpPr/>
      </dsp:nvSpPr>
      <dsp:spPr>
        <a:xfrm>
          <a:off x="144018" y="976092"/>
          <a:ext cx="3013704" cy="847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/>
            <a:t>ekonomiskie</a:t>
          </a:r>
          <a:endParaRPr lang="en-GB" sz="2800" kern="1200" dirty="0"/>
        </a:p>
      </dsp:txBody>
      <dsp:txXfrm>
        <a:off x="585365" y="1100217"/>
        <a:ext cx="2131010" cy="599329"/>
      </dsp:txXfrm>
    </dsp:sp>
    <dsp:sp modelId="{FC2958E6-5974-42EA-88E9-80D2E19B2D92}">
      <dsp:nvSpPr>
        <dsp:cNvPr id="0" name=""/>
        <dsp:cNvSpPr/>
      </dsp:nvSpPr>
      <dsp:spPr>
        <a:xfrm>
          <a:off x="767901" y="2213321"/>
          <a:ext cx="2233185" cy="1045675"/>
        </a:xfrm>
        <a:prstGeom prst="flowChart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/>
            <a:t>saimnieciskais ienākums </a:t>
          </a:r>
          <a:endParaRPr lang="en-GB" sz="2800" kern="1200" dirty="0"/>
        </a:p>
      </dsp:txBody>
      <dsp:txXfrm>
        <a:off x="767901" y="2213321"/>
        <a:ext cx="2233185" cy="1045675"/>
      </dsp:txXfrm>
    </dsp:sp>
    <dsp:sp modelId="{5B87947A-72F9-4B99-9996-22FBEC5DC284}">
      <dsp:nvSpPr>
        <dsp:cNvPr id="0" name=""/>
        <dsp:cNvSpPr/>
      </dsp:nvSpPr>
      <dsp:spPr>
        <a:xfrm>
          <a:off x="897445" y="3581314"/>
          <a:ext cx="2271224" cy="1206817"/>
        </a:xfrm>
        <a:prstGeom prst="flowChartPunchedTap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/>
            <a:t>atbalsts</a:t>
          </a:r>
          <a:endParaRPr lang="en-GB" sz="2800" kern="1200" dirty="0"/>
        </a:p>
      </dsp:txBody>
      <dsp:txXfrm>
        <a:off x="897445" y="3822677"/>
        <a:ext cx="2271224" cy="724091"/>
      </dsp:txXfrm>
    </dsp:sp>
    <dsp:sp modelId="{36C51031-117C-442E-B3B0-81CFD2747630}">
      <dsp:nvSpPr>
        <dsp:cNvPr id="0" name=""/>
        <dsp:cNvSpPr/>
      </dsp:nvSpPr>
      <dsp:spPr>
        <a:xfrm>
          <a:off x="3513706" y="976092"/>
          <a:ext cx="2495206" cy="847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/>
            <a:t>vides</a:t>
          </a:r>
          <a:endParaRPr lang="en-GB" sz="2800" kern="1200" dirty="0"/>
        </a:p>
      </dsp:txBody>
      <dsp:txXfrm>
        <a:off x="3879120" y="1100217"/>
        <a:ext cx="1764378" cy="599329"/>
      </dsp:txXfrm>
    </dsp:sp>
    <dsp:sp modelId="{4178C833-46F2-4612-AA80-4E806767762E}">
      <dsp:nvSpPr>
        <dsp:cNvPr id="0" name=""/>
        <dsp:cNvSpPr/>
      </dsp:nvSpPr>
      <dsp:spPr>
        <a:xfrm>
          <a:off x="4137508" y="2179655"/>
          <a:ext cx="2559232" cy="1034936"/>
        </a:xfrm>
        <a:prstGeom prst="clou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/>
            <a:t>SEG emisijas</a:t>
          </a:r>
          <a:endParaRPr lang="en-GB" sz="2800" kern="1200" dirty="0"/>
        </a:p>
      </dsp:txBody>
      <dsp:txXfrm>
        <a:off x="4490232" y="2335950"/>
        <a:ext cx="1671794" cy="674385"/>
      </dsp:txXfrm>
    </dsp:sp>
    <dsp:sp modelId="{22DAFCAF-815C-415B-862C-61DF51E14578}">
      <dsp:nvSpPr>
        <dsp:cNvPr id="0" name=""/>
        <dsp:cNvSpPr/>
      </dsp:nvSpPr>
      <dsp:spPr>
        <a:xfrm>
          <a:off x="4137508" y="3570575"/>
          <a:ext cx="2404633" cy="1508437"/>
        </a:xfrm>
        <a:prstGeom prst="ca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/>
            <a:t>N izmantošanas efektivitāte</a:t>
          </a:r>
          <a:endParaRPr lang="en-GB" sz="2800" kern="1200" dirty="0"/>
        </a:p>
      </dsp:txBody>
      <dsp:txXfrm>
        <a:off x="4137508" y="3947684"/>
        <a:ext cx="2404633" cy="9427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CE964-6558-4639-94B6-8EB28E7D5F28}">
      <dsp:nvSpPr>
        <dsp:cNvPr id="0" name=""/>
        <dsp:cNvSpPr/>
      </dsp:nvSpPr>
      <dsp:spPr>
        <a:xfrm>
          <a:off x="-3102496" y="-477608"/>
          <a:ext cx="3700618" cy="3700618"/>
        </a:xfrm>
        <a:prstGeom prst="blockArc">
          <a:avLst>
            <a:gd name="adj1" fmla="val 18900000"/>
            <a:gd name="adj2" fmla="val 2700000"/>
            <a:gd name="adj3" fmla="val 58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2A4C2-63CE-4E3E-BBA5-C205208A7E30}">
      <dsp:nvSpPr>
        <dsp:cNvPr id="0" name=""/>
        <dsp:cNvSpPr/>
      </dsp:nvSpPr>
      <dsp:spPr>
        <a:xfrm>
          <a:off x="384587" y="274540"/>
          <a:ext cx="8582051" cy="549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83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 err="1"/>
            <a:t>Partner</a:t>
          </a:r>
          <a:r>
            <a:rPr lang="lv-LV" sz="2800" kern="1200" dirty="0"/>
            <a:t>-saimniecību lauku izmēģinājumi</a:t>
          </a:r>
          <a:endParaRPr lang="en-GB" sz="2800" kern="1200" dirty="0"/>
        </a:p>
      </dsp:txBody>
      <dsp:txXfrm>
        <a:off x="384587" y="274540"/>
        <a:ext cx="8582051" cy="549080"/>
      </dsp:txXfrm>
    </dsp:sp>
    <dsp:sp modelId="{316F45AA-CC29-4D2E-9FE4-C3D413BE6316}">
      <dsp:nvSpPr>
        <dsp:cNvPr id="0" name=""/>
        <dsp:cNvSpPr/>
      </dsp:nvSpPr>
      <dsp:spPr>
        <a:xfrm>
          <a:off x="41412" y="205905"/>
          <a:ext cx="686350" cy="686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43AAC-2471-43CF-9916-17CD5C5397DD}">
      <dsp:nvSpPr>
        <dsp:cNvPr id="0" name=""/>
        <dsp:cNvSpPr/>
      </dsp:nvSpPr>
      <dsp:spPr>
        <a:xfrm>
          <a:off x="584178" y="1098160"/>
          <a:ext cx="8382461" cy="549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83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/>
            <a:t>Lauku monitorings (~200 lauki, 2018-2022)</a:t>
          </a:r>
          <a:endParaRPr lang="en-GB" sz="2800" kern="1200" dirty="0"/>
        </a:p>
      </dsp:txBody>
      <dsp:txXfrm>
        <a:off x="584178" y="1098160"/>
        <a:ext cx="8382461" cy="549080"/>
      </dsp:txXfrm>
    </dsp:sp>
    <dsp:sp modelId="{6286A221-7923-4974-83D9-E66BE6C77A8D}">
      <dsp:nvSpPr>
        <dsp:cNvPr id="0" name=""/>
        <dsp:cNvSpPr/>
      </dsp:nvSpPr>
      <dsp:spPr>
        <a:xfrm>
          <a:off x="241003" y="1029525"/>
          <a:ext cx="686350" cy="686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560CB-1ACC-4A55-A738-D0234B3F6FB3}">
      <dsp:nvSpPr>
        <dsp:cNvPr id="0" name=""/>
        <dsp:cNvSpPr/>
      </dsp:nvSpPr>
      <dsp:spPr>
        <a:xfrm>
          <a:off x="384587" y="1921780"/>
          <a:ext cx="8582051" cy="549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83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 err="1"/>
            <a:t>Uztvērējaugu</a:t>
          </a:r>
          <a:r>
            <a:rPr lang="lv-LV" sz="2800" kern="1200" dirty="0"/>
            <a:t> eksperimenti SPC un ZS «</a:t>
          </a:r>
          <a:r>
            <a:rPr lang="lv-LV" sz="2800" kern="1200" dirty="0" err="1"/>
            <a:t>Lievaicēni</a:t>
          </a:r>
          <a:r>
            <a:rPr lang="lv-LV" sz="2800" kern="1200" dirty="0"/>
            <a:t>»</a:t>
          </a:r>
          <a:endParaRPr lang="en-GB" sz="2800" kern="1200" dirty="0"/>
        </a:p>
      </dsp:txBody>
      <dsp:txXfrm>
        <a:off x="384587" y="1921780"/>
        <a:ext cx="8582051" cy="549080"/>
      </dsp:txXfrm>
    </dsp:sp>
    <dsp:sp modelId="{4D233F3C-9BDD-42D5-892C-9A47B6B3A913}">
      <dsp:nvSpPr>
        <dsp:cNvPr id="0" name=""/>
        <dsp:cNvSpPr/>
      </dsp:nvSpPr>
      <dsp:spPr>
        <a:xfrm>
          <a:off x="41412" y="1853145"/>
          <a:ext cx="686350" cy="686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9426C-BD76-481A-A25C-ACCE2E8BE925}">
      <dsp:nvSpPr>
        <dsp:cNvPr id="0" name=""/>
        <dsp:cNvSpPr/>
      </dsp:nvSpPr>
      <dsp:spPr>
        <a:xfrm>
          <a:off x="-3102496" y="-477608"/>
          <a:ext cx="3700618" cy="3700618"/>
        </a:xfrm>
        <a:prstGeom prst="blockArc">
          <a:avLst>
            <a:gd name="adj1" fmla="val 18900000"/>
            <a:gd name="adj2" fmla="val 2700000"/>
            <a:gd name="adj3" fmla="val 58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75614-9731-4DFB-AE9D-BDAA52A57760}">
      <dsp:nvSpPr>
        <dsp:cNvPr id="0" name=""/>
        <dsp:cNvSpPr/>
      </dsp:nvSpPr>
      <dsp:spPr>
        <a:xfrm>
          <a:off x="384587" y="274540"/>
          <a:ext cx="8564995" cy="549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83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/>
            <a:t>Salīdzināmo cenu matrica (2020.gada cenas)</a:t>
          </a:r>
          <a:endParaRPr lang="en-GB" sz="2800" kern="1200" dirty="0"/>
        </a:p>
      </dsp:txBody>
      <dsp:txXfrm>
        <a:off x="384587" y="274540"/>
        <a:ext cx="8564995" cy="549080"/>
      </dsp:txXfrm>
    </dsp:sp>
    <dsp:sp modelId="{7071147E-ADE3-4FA5-8A62-FA6F77D0517B}">
      <dsp:nvSpPr>
        <dsp:cNvPr id="0" name=""/>
        <dsp:cNvSpPr/>
      </dsp:nvSpPr>
      <dsp:spPr>
        <a:xfrm>
          <a:off x="41412" y="205905"/>
          <a:ext cx="686350" cy="686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575FA-222C-42B8-B554-B9F53449C698}">
      <dsp:nvSpPr>
        <dsp:cNvPr id="0" name=""/>
        <dsp:cNvSpPr/>
      </dsp:nvSpPr>
      <dsp:spPr>
        <a:xfrm>
          <a:off x="584178" y="1098160"/>
          <a:ext cx="8365405" cy="549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83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/>
            <a:t>Publikācijas un citu pētījumu rezultāti</a:t>
          </a:r>
          <a:endParaRPr lang="en-GB" sz="2800" kern="1200" dirty="0"/>
        </a:p>
      </dsp:txBody>
      <dsp:txXfrm>
        <a:off x="584178" y="1098160"/>
        <a:ext cx="8365405" cy="549080"/>
      </dsp:txXfrm>
    </dsp:sp>
    <dsp:sp modelId="{9B3E970A-F170-4CF4-9418-CEC43F2703E9}">
      <dsp:nvSpPr>
        <dsp:cNvPr id="0" name=""/>
        <dsp:cNvSpPr/>
      </dsp:nvSpPr>
      <dsp:spPr>
        <a:xfrm>
          <a:off x="241003" y="1029525"/>
          <a:ext cx="686350" cy="686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29552-7373-4FC7-A9EA-194A636FA23E}">
      <dsp:nvSpPr>
        <dsp:cNvPr id="0" name=""/>
        <dsp:cNvSpPr/>
      </dsp:nvSpPr>
      <dsp:spPr>
        <a:xfrm>
          <a:off x="384587" y="1921780"/>
          <a:ext cx="8564995" cy="549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83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/>
            <a:t>Kūlīšu ražas novērtējums </a:t>
          </a:r>
          <a:endParaRPr lang="lv-LV" sz="2800" kern="1200" dirty="0"/>
        </a:p>
      </dsp:txBody>
      <dsp:txXfrm>
        <a:off x="384587" y="1921780"/>
        <a:ext cx="8564995" cy="549080"/>
      </dsp:txXfrm>
    </dsp:sp>
    <dsp:sp modelId="{4F07819E-2223-4F5C-9BC0-65828C8AE68F}">
      <dsp:nvSpPr>
        <dsp:cNvPr id="0" name=""/>
        <dsp:cNvSpPr/>
      </dsp:nvSpPr>
      <dsp:spPr>
        <a:xfrm>
          <a:off x="41412" y="1853145"/>
          <a:ext cx="686350" cy="686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CE964-6558-4639-94B6-8EB28E7D5F28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2A4C2-63CE-4E3E-BBA5-C205208A7E30}">
      <dsp:nvSpPr>
        <dsp:cNvPr id="0" name=""/>
        <dsp:cNvSpPr/>
      </dsp:nvSpPr>
      <dsp:spPr>
        <a:xfrm>
          <a:off x="608499" y="446379"/>
          <a:ext cx="8532227" cy="768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altLang="lv-LV" sz="2400" b="1" kern="1200" dirty="0">
              <a:latin typeface="Lato" panose="020F0502020204030203" pitchFamily="34" charset="0"/>
            </a:rPr>
            <a:t>LAD dati 2015-2019 </a:t>
          </a:r>
          <a:r>
            <a:rPr lang="lv-LV" sz="2400" kern="1200" dirty="0"/>
            <a:t>par katra atbalsta saņēmēja laukiem, t.sk. audzētajiem kultūraugiem</a:t>
          </a:r>
          <a:endParaRPr lang="en-GB" sz="2400" kern="1200" dirty="0"/>
        </a:p>
      </dsp:txBody>
      <dsp:txXfrm>
        <a:off x="608499" y="446379"/>
        <a:ext cx="8532227" cy="768466"/>
      </dsp:txXfrm>
    </dsp:sp>
    <dsp:sp modelId="{316F45AA-CC29-4D2E-9FE4-C3D413BE6316}">
      <dsp:nvSpPr>
        <dsp:cNvPr id="0" name=""/>
        <dsp:cNvSpPr/>
      </dsp:nvSpPr>
      <dsp:spPr>
        <a:xfrm>
          <a:off x="89231" y="311344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43AAC-2471-43CF-9916-17CD5C5397DD}">
      <dsp:nvSpPr>
        <dsp:cNvPr id="0" name=""/>
        <dsp:cNvSpPr/>
      </dsp:nvSpPr>
      <dsp:spPr>
        <a:xfrm>
          <a:off x="1084832" y="1666674"/>
          <a:ext cx="8055895" cy="820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60960" rIns="60960" bIns="60960" numCol="1" spcCol="1270" anchor="ctr" anchorCtr="0">
          <a:noAutofit/>
        </a:bodyPr>
        <a:lstStyle/>
        <a:p>
          <a:pPr marL="0" lvl="0" indent="0" algn="l" defTabSz="1066800" eaLnBrk="1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altLang="lv-LV" sz="2400" b="1" kern="1200" dirty="0">
              <a:latin typeface="Lato" panose="020F0502020204030203" pitchFamily="34" charset="0"/>
            </a:rPr>
            <a:t>Lauku kopējā platība </a:t>
          </a:r>
          <a:r>
            <a:rPr lang="lv-LV" altLang="lv-LV" sz="2400" kern="1200" dirty="0">
              <a:latin typeface="Lato" panose="020F0502020204030203" pitchFamily="34" charset="0"/>
            </a:rPr>
            <a:t>no  1.62 – 1.71 milj. ha, </a:t>
          </a:r>
          <a:br>
            <a:rPr lang="lv-LV" altLang="lv-LV" sz="2400" kern="1200" dirty="0">
              <a:latin typeface="Lato" panose="020F0502020204030203" pitchFamily="34" charset="0"/>
            </a:rPr>
          </a:br>
          <a:r>
            <a:rPr lang="lv-LV" altLang="lv-LV" sz="2400" kern="1200" dirty="0">
              <a:latin typeface="Lato" panose="020F0502020204030203" pitchFamily="34" charset="0"/>
            </a:rPr>
            <a:t>ikgadēji vairāk kā 450 tūkst. lauku (telpisko vienību)</a:t>
          </a:r>
        </a:p>
      </dsp:txBody>
      <dsp:txXfrm>
        <a:off x="1084832" y="1666674"/>
        <a:ext cx="8055895" cy="820791"/>
      </dsp:txXfrm>
    </dsp:sp>
    <dsp:sp modelId="{6286A221-7923-4974-83D9-E66BE6C77A8D}">
      <dsp:nvSpPr>
        <dsp:cNvPr id="0" name=""/>
        <dsp:cNvSpPr/>
      </dsp:nvSpPr>
      <dsp:spPr>
        <a:xfrm>
          <a:off x="565564" y="1557803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435A3-2A6C-4235-8F9F-55B3ED8E9949}">
      <dsp:nvSpPr>
        <dsp:cNvPr id="0" name=""/>
        <dsp:cNvSpPr/>
      </dsp:nvSpPr>
      <dsp:spPr>
        <a:xfrm>
          <a:off x="1084832" y="2908115"/>
          <a:ext cx="8055895" cy="83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altLang="lv-LV" sz="2200" kern="1200" dirty="0">
              <a:latin typeface="Lato" panose="020F0502020204030203" pitchFamily="34" charset="0"/>
            </a:rPr>
            <a:t>izslēgti ilggadīgie zālāji (710 kods) un poligoni zem 0.1 ha = 1,05 milj. ha, t.sk. 868.2 tūkst. ha integrēti apsaimniekoti</a:t>
          </a:r>
          <a:endParaRPr lang="en-GB" sz="2200" kern="1200" dirty="0"/>
        </a:p>
      </dsp:txBody>
      <dsp:txXfrm>
        <a:off x="1084832" y="2908115"/>
        <a:ext cx="8055895" cy="830828"/>
      </dsp:txXfrm>
    </dsp:sp>
    <dsp:sp modelId="{2CF1769E-A28C-4453-96DF-D28634CE897D}">
      <dsp:nvSpPr>
        <dsp:cNvPr id="0" name=""/>
        <dsp:cNvSpPr/>
      </dsp:nvSpPr>
      <dsp:spPr>
        <a:xfrm>
          <a:off x="565564" y="2804261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A628F-33BA-4B0D-9FEE-21AC810DF6A7}">
      <dsp:nvSpPr>
        <dsp:cNvPr id="0" name=""/>
        <dsp:cNvSpPr/>
      </dsp:nvSpPr>
      <dsp:spPr>
        <a:xfrm>
          <a:off x="608499" y="4154573"/>
          <a:ext cx="8532227" cy="83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608499" y="4154573"/>
        <a:ext cx="8532227" cy="830828"/>
      </dsp:txXfrm>
    </dsp:sp>
    <dsp:sp modelId="{17B20E2C-44F0-4A33-B373-2D69A82C2FC8}">
      <dsp:nvSpPr>
        <dsp:cNvPr id="0" name=""/>
        <dsp:cNvSpPr/>
      </dsp:nvSpPr>
      <dsp:spPr>
        <a:xfrm>
          <a:off x="89231" y="4050720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4A252-DAC2-4865-9FA2-382459367E8C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6309A-336C-4DC8-8AF6-21661A90BC86}">
      <dsp:nvSpPr>
        <dsp:cNvPr id="0" name=""/>
        <dsp:cNvSpPr/>
      </dsp:nvSpPr>
      <dsp:spPr>
        <a:xfrm>
          <a:off x="552546" y="376446"/>
          <a:ext cx="8384192" cy="753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kern="1200" dirty="0"/>
            <a:t>Graudaugi- rapši- pākšaugi (3 gadījumi)</a:t>
          </a:r>
          <a:endParaRPr lang="en-GB" sz="3100" kern="1200" dirty="0"/>
        </a:p>
      </dsp:txBody>
      <dsp:txXfrm>
        <a:off x="552546" y="376446"/>
        <a:ext cx="8384192" cy="753284"/>
      </dsp:txXfrm>
    </dsp:sp>
    <dsp:sp modelId="{92AA7CA1-BD34-4427-AA26-3BC12AD4974F}">
      <dsp:nvSpPr>
        <dsp:cNvPr id="0" name=""/>
        <dsp:cNvSpPr/>
      </dsp:nvSpPr>
      <dsp:spPr>
        <a:xfrm>
          <a:off x="81743" y="282285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71C0D-5520-4774-8DE3-08D559241697}">
      <dsp:nvSpPr>
        <dsp:cNvPr id="0" name=""/>
        <dsp:cNvSpPr/>
      </dsp:nvSpPr>
      <dsp:spPr>
        <a:xfrm>
          <a:off x="984421" y="1506568"/>
          <a:ext cx="7952317" cy="753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kern="1200" dirty="0"/>
            <a:t>Dažādi graudaugi  (1 gadījums)</a:t>
          </a:r>
          <a:endParaRPr lang="en-GB" sz="3100" kern="1200" dirty="0"/>
        </a:p>
      </dsp:txBody>
      <dsp:txXfrm>
        <a:off x="984421" y="1506568"/>
        <a:ext cx="7952317" cy="753284"/>
      </dsp:txXfrm>
    </dsp:sp>
    <dsp:sp modelId="{3341DD4D-E4AB-469D-8F3F-488EFFE4487C}">
      <dsp:nvSpPr>
        <dsp:cNvPr id="0" name=""/>
        <dsp:cNvSpPr/>
      </dsp:nvSpPr>
      <dsp:spPr>
        <a:xfrm>
          <a:off x="513618" y="1412408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F73FD-404C-4471-8C7F-54C857ED9219}">
      <dsp:nvSpPr>
        <dsp:cNvPr id="0" name=""/>
        <dsp:cNvSpPr/>
      </dsp:nvSpPr>
      <dsp:spPr>
        <a:xfrm>
          <a:off x="984421" y="2636691"/>
          <a:ext cx="7952317" cy="753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kern="1200" dirty="0"/>
            <a:t>Kukurūza &amp; (2 gadījumi)</a:t>
          </a:r>
          <a:endParaRPr lang="en-GB" sz="3100" kern="1200" dirty="0"/>
        </a:p>
      </dsp:txBody>
      <dsp:txXfrm>
        <a:off x="984421" y="2636691"/>
        <a:ext cx="7952317" cy="753284"/>
      </dsp:txXfrm>
    </dsp:sp>
    <dsp:sp modelId="{28B1A6EE-2491-4854-8451-14544A5DBA93}">
      <dsp:nvSpPr>
        <dsp:cNvPr id="0" name=""/>
        <dsp:cNvSpPr/>
      </dsp:nvSpPr>
      <dsp:spPr>
        <a:xfrm>
          <a:off x="513618" y="2542530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83D15-D11A-4EA5-8A8D-6861FFBFFCCF}">
      <dsp:nvSpPr>
        <dsp:cNvPr id="0" name=""/>
        <dsp:cNvSpPr/>
      </dsp:nvSpPr>
      <dsp:spPr>
        <a:xfrm>
          <a:off x="552546" y="3766813"/>
          <a:ext cx="8384192" cy="753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kern="1200" dirty="0"/>
            <a:t>Bioloģiskā saimniekošanas sistēma (2 gadījumi)</a:t>
          </a:r>
          <a:endParaRPr lang="en-GB" sz="3100" kern="1200" dirty="0"/>
        </a:p>
      </dsp:txBody>
      <dsp:txXfrm>
        <a:off x="552546" y="3766813"/>
        <a:ext cx="8384192" cy="753284"/>
      </dsp:txXfrm>
    </dsp:sp>
    <dsp:sp modelId="{BC9D7781-53E6-46E8-8D96-0028DF54B9C7}">
      <dsp:nvSpPr>
        <dsp:cNvPr id="0" name=""/>
        <dsp:cNvSpPr/>
      </dsp:nvSpPr>
      <dsp:spPr>
        <a:xfrm>
          <a:off x="81743" y="3672652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D48C3-DF99-40DF-BDD1-26B8671D9DF8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426AE-F9FD-42A0-8B1F-5F4CEFC66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3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467" y="2636913"/>
            <a:ext cx="10363200" cy="1470025"/>
          </a:xfrm>
          <a:noFill/>
          <a:effectLst>
            <a:softEdge rad="127000"/>
          </a:effectLst>
        </p:spPr>
        <p:txBody>
          <a:bodyPr/>
          <a:lstStyle>
            <a:lvl1pPr>
              <a:defRPr b="1" baseline="0">
                <a:ln>
                  <a:noFill/>
                </a:ln>
                <a:solidFill>
                  <a:srgbClr val="538022"/>
                </a:solidFill>
                <a:latin typeface="Cambria" panose="02040503050406030204" pitchFamily="18" charset="0"/>
              </a:defRPr>
            </a:lvl1pPr>
          </a:lstStyle>
          <a:p>
            <a:r>
              <a:rPr lang="lv-LV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0040" y="5306157"/>
            <a:ext cx="8534400" cy="13718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229640" y="6334100"/>
            <a:ext cx="28448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397DDAE2-5F34-47CB-8B69-1A79BEC38A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Attēls 8">
            <a:extLst>
              <a:ext uri="{FF2B5EF4-FFF2-40B4-BE49-F238E27FC236}">
                <a16:creationId xmlns:a16="http://schemas.microsoft.com/office/drawing/2014/main" id="{4F53FC6B-8503-19E1-F8D9-C6E80AB8B9B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40" y="561394"/>
            <a:ext cx="557974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E7B410-E2F4-6973-F9CF-23D44E94C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44" y="5157192"/>
            <a:ext cx="3017899" cy="380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2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68" y="188640"/>
            <a:ext cx="10972800" cy="1143000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12776"/>
            <a:ext cx="10972800" cy="4525963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lv-LV" dirty="0"/>
              <a:t>Priekuļi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397DDAE2-5F34-47CB-8B69-1A79BEC38AF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1B9744-BFD7-3125-94C8-0FECC550BF31}"/>
              </a:ext>
            </a:extLst>
          </p:cNvPr>
          <p:cNvGrpSpPr/>
          <p:nvPr userDrawn="1"/>
        </p:nvGrpSpPr>
        <p:grpSpPr>
          <a:xfrm>
            <a:off x="-22854" y="0"/>
            <a:ext cx="863599" cy="2092271"/>
            <a:chOff x="0" y="0"/>
            <a:chExt cx="863599" cy="20922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73BFD0-EBDF-B366-00EE-BAFA9C6E1082}"/>
                </a:ext>
              </a:extLst>
            </p:cNvPr>
            <p:cNvSpPr/>
            <p:nvPr userDrawn="1"/>
          </p:nvSpPr>
          <p:spPr>
            <a:xfrm>
              <a:off x="0" y="0"/>
              <a:ext cx="863599" cy="2092271"/>
            </a:xfrm>
            <a:prstGeom prst="rect">
              <a:avLst/>
            </a:prstGeom>
            <a:gradFill>
              <a:gsLst>
                <a:gs pos="10000">
                  <a:srgbClr val="2A9B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81519FA-0AD4-B19A-638C-96CB2E21A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768" y="106649"/>
              <a:ext cx="726190" cy="781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873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68" y="310426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lv-LV" dirty="0"/>
              <a:t>Priekuļi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397DDAE2-5F34-47CB-8B69-1A79BEC38AF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EF3F1B-3FEB-BFA7-D9B0-657269A12E2E}"/>
              </a:ext>
            </a:extLst>
          </p:cNvPr>
          <p:cNvGrpSpPr/>
          <p:nvPr userDrawn="1"/>
        </p:nvGrpSpPr>
        <p:grpSpPr>
          <a:xfrm>
            <a:off x="-25400" y="0"/>
            <a:ext cx="863599" cy="2092271"/>
            <a:chOff x="0" y="0"/>
            <a:chExt cx="863599" cy="209227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E057FA-0C22-E63E-E851-A1110C9FCF5D}"/>
                </a:ext>
              </a:extLst>
            </p:cNvPr>
            <p:cNvSpPr/>
            <p:nvPr userDrawn="1"/>
          </p:nvSpPr>
          <p:spPr>
            <a:xfrm>
              <a:off x="0" y="0"/>
              <a:ext cx="863599" cy="2092271"/>
            </a:xfrm>
            <a:prstGeom prst="rect">
              <a:avLst/>
            </a:prstGeom>
            <a:gradFill>
              <a:gsLst>
                <a:gs pos="10000">
                  <a:srgbClr val="2A9B0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FCD2B1-A6A6-2721-E011-D44A93B06C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768" y="106649"/>
              <a:ext cx="726190" cy="781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01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74000">
              <a:srgbClr val="F6FFF3"/>
            </a:gs>
            <a:gs pos="90905">
              <a:srgbClr val="F6FFF3"/>
            </a:gs>
            <a:gs pos="50000">
              <a:srgbClr val="F6FFF3"/>
            </a:gs>
            <a:gs pos="83000">
              <a:srgbClr val="F6FFF3"/>
            </a:gs>
            <a:gs pos="100000">
              <a:srgbClr val="C1F8A2">
                <a:alpha val="1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Priekuļi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DDAE2-5F34-47CB-8B69-1A79BEC38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1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61283"/>
            <a:ext cx="12192000" cy="2735433"/>
          </a:xfrm>
        </p:spPr>
        <p:txBody>
          <a:bodyPr>
            <a:normAutofit fontScale="90000"/>
          </a:bodyPr>
          <a:lstStyle/>
          <a:p>
            <a:r>
              <a:rPr lang="lv-LV" sz="5300" cap="all" dirty="0">
                <a:solidFill>
                  <a:schemeClr val="accent3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Zemkopības sistēmu </a:t>
            </a:r>
            <a:br>
              <a:rPr lang="lv-LV" sz="5300" cap="all" dirty="0">
                <a:solidFill>
                  <a:schemeClr val="accent3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lv-LV" sz="5300" cap="all" dirty="0">
                <a:solidFill>
                  <a:schemeClr val="accent3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saimnieciskie rezultāti</a:t>
            </a:r>
            <a:r>
              <a:rPr lang="en-GB" sz="5300" cap="all" dirty="0">
                <a:solidFill>
                  <a:schemeClr val="accent3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br>
              <a:rPr lang="lv-LV" sz="4000" cap="all" dirty="0">
                <a:solidFill>
                  <a:schemeClr val="accent3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br>
              <a:rPr lang="lv-LV" sz="2000" cap="all" dirty="0">
                <a:solidFill>
                  <a:schemeClr val="accent3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lv-LV" sz="2700" b="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EIP grupas projekta Nr. 19-00-A01612-000011  </a:t>
            </a:r>
            <a:br>
              <a:rPr lang="lv-LV" sz="2700" b="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lv-LV" sz="2700" b="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«Progresīva zemkopības sistēma kā pamats vidi saudzējošai un efektīvai Latvijas augkopībai» </a:t>
            </a:r>
            <a:br>
              <a:rPr lang="lv-LV" sz="2700" b="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lv-LV" sz="2700" b="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empīriskie dati</a:t>
            </a:r>
            <a:endParaRPr lang="en-US" sz="2200" b="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0136" y="4905662"/>
            <a:ext cx="4559568" cy="160881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lv-LV" sz="2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AREI </a:t>
            </a:r>
            <a:r>
              <a:rPr lang="lv-LV" sz="28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Bioekonomikas</a:t>
            </a:r>
            <a:r>
              <a:rPr lang="lv-LV" sz="2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nodaļas</a:t>
            </a:r>
          </a:p>
          <a:p>
            <a:pPr algn="r"/>
            <a:r>
              <a:rPr lang="lv-LV" sz="2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vadošā pētniece Dr.oec. Agnese Krieviņa</a:t>
            </a:r>
          </a:p>
          <a:p>
            <a:pPr algn="r"/>
            <a:r>
              <a:rPr lang="lv-LV" sz="2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vadošais pētnieks Dr.oec. Alberts Auziņš</a:t>
            </a:r>
          </a:p>
          <a:p>
            <a:pPr algn="r"/>
            <a:r>
              <a:rPr lang="lv-LV" sz="28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pētniece Ieva Leimane</a:t>
            </a:r>
          </a:p>
          <a:p>
            <a:pPr algn="r"/>
            <a:endParaRPr lang="lv-LV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7EE44-B4BE-445C-A634-E37B6A36CDDD}"/>
              </a:ext>
            </a:extLst>
          </p:cNvPr>
          <p:cNvSpPr txBox="1"/>
          <p:nvPr/>
        </p:nvSpPr>
        <p:spPr>
          <a:xfrm>
            <a:off x="3791744" y="134076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b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Atbalsta Zemkopības ministrija un Lauku atbalsta dienests</a:t>
            </a:r>
            <a:br>
              <a:rPr lang="lv-LV" sz="1800" b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lv-LV" dirty="0"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ED42F-2202-BEB6-6F1F-19D854854D0C}"/>
              </a:ext>
            </a:extLst>
          </p:cNvPr>
          <p:cNvSpPr txBox="1"/>
          <p:nvPr/>
        </p:nvSpPr>
        <p:spPr>
          <a:xfrm>
            <a:off x="5519936" y="6093296"/>
            <a:ext cx="13681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26.01.2023</a:t>
            </a:r>
            <a:br>
              <a:rPr lang="lv-LV" sz="1800" b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lv-LV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40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LKV_ERA_Konv_ARZ_proc.jpg">
            <a:extLst>
              <a:ext uri="{FF2B5EF4-FFF2-40B4-BE49-F238E27FC236}">
                <a16:creationId xmlns:a16="http://schemas.microsoft.com/office/drawing/2014/main" id="{E36D1799-AE44-D41E-DD1B-839CED0A1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3472" y="836712"/>
            <a:ext cx="9270764" cy="58239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"/>
            <a:ext cx="11379201" cy="11967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lv-LV" sz="3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Kviešu –rapšu augu maiņas platību īpatsvars integrēti apsaimniekotajās </a:t>
            </a:r>
            <a:r>
              <a:rPr lang="lv-LV" sz="3600" b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ARZemēs</a:t>
            </a:r>
            <a:r>
              <a:rPr lang="lv-LV" sz="3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2015.-2019., 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8D457D7-DCB0-42D4-8692-0EAB7F3455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235577"/>
              </p:ext>
            </p:extLst>
          </p:nvPr>
        </p:nvGraphicFramePr>
        <p:xfrm>
          <a:off x="6096000" y="1757264"/>
          <a:ext cx="5544616" cy="479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93494F3-A523-D1FB-06CE-104650FDC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836650"/>
              </p:ext>
            </p:extLst>
          </p:nvPr>
        </p:nvGraphicFramePr>
        <p:xfrm>
          <a:off x="695400" y="1757264"/>
          <a:ext cx="5040560" cy="479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905D592-463C-2DF4-B54E-A3D4EC2E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16632"/>
            <a:ext cx="10972800" cy="1224136"/>
          </a:xfrm>
        </p:spPr>
        <p:txBody>
          <a:bodyPr>
            <a:noAutofit/>
          </a:bodyPr>
          <a:lstStyle/>
          <a:p>
            <a:pPr algn="l"/>
            <a:r>
              <a:rPr lang="lv-LV" sz="3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Saimnieciskie rezultāti vidēji gadā, </a:t>
            </a:r>
            <a:br>
              <a:rPr lang="lv-LV" sz="3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lv-LV" sz="3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 gadu ciklā dažādās augu maiņās (I)</a:t>
            </a:r>
            <a:endParaRPr lang="en-GB" sz="36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65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B744-C389-FBCB-D622-B17F77C0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168" y="116632"/>
            <a:ext cx="10972800" cy="1224136"/>
          </a:xfrm>
        </p:spPr>
        <p:txBody>
          <a:bodyPr>
            <a:noAutofit/>
          </a:bodyPr>
          <a:lstStyle/>
          <a:p>
            <a:pPr algn="l"/>
            <a:r>
              <a:rPr lang="lv-LV" sz="3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Saimnieciskie rezultāti vidēji gadā, </a:t>
            </a:r>
            <a:br>
              <a:rPr lang="lv-LV" sz="3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lv-LV" sz="3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 gadu ciklā dažādās augu maiņās (II)</a:t>
            </a:r>
            <a:endParaRPr lang="en-GB" sz="36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F50E1ED-62EB-822A-D2EC-4E57353B37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199379"/>
              </p:ext>
            </p:extLst>
          </p:nvPr>
        </p:nvGraphicFramePr>
        <p:xfrm>
          <a:off x="870168" y="1556792"/>
          <a:ext cx="10842456" cy="50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6682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628B-B0F0-E474-EF1B-F2962610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88640"/>
            <a:ext cx="101531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lv-LV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Saimnieciskie rezultāti </a:t>
            </a:r>
            <a:br>
              <a:rPr lang="lv-LV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lv-LV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dažādos augsnes apstrādes veidos </a:t>
            </a:r>
            <a:endParaRPr lang="en-GB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8D594D3-8C2F-91E0-4553-CE31F8480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190676"/>
              </p:ext>
            </p:extLst>
          </p:nvPr>
        </p:nvGraphicFramePr>
        <p:xfrm>
          <a:off x="2635542" y="1556792"/>
          <a:ext cx="900507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0DB4A9F-C818-0EA2-86E4-DA3876FE808E}"/>
              </a:ext>
            </a:extLst>
          </p:cNvPr>
          <p:cNvSpPr txBox="1"/>
          <p:nvPr/>
        </p:nvSpPr>
        <p:spPr>
          <a:xfrm>
            <a:off x="407368" y="2850902"/>
            <a:ext cx="30243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 biznesa modeļi – atšķirīgas augu maiņas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37456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BE28-26AB-646D-4500-032D0C6E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67" y="116632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lv-LV" sz="40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Saimnieciskie rezultāti vidēji gadā, atkarībā no augsnes apstrādes veida</a:t>
            </a:r>
            <a:endParaRPr lang="en-GB" sz="40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82B943-CD5B-420F-647C-8F741C99F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925762"/>
              </p:ext>
            </p:extLst>
          </p:nvPr>
        </p:nvGraphicFramePr>
        <p:xfrm>
          <a:off x="674788" y="1700808"/>
          <a:ext cx="11161243" cy="4552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8220">
                  <a:extLst>
                    <a:ext uri="{9D8B030D-6E8A-4147-A177-3AD203B41FA5}">
                      <a16:colId xmlns:a16="http://schemas.microsoft.com/office/drawing/2014/main" val="157087669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35517866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81305159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94638733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3984179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953476075"/>
                    </a:ext>
                  </a:extLst>
                </a:gridCol>
                <a:gridCol w="1316279">
                  <a:extLst>
                    <a:ext uri="{9D8B030D-6E8A-4147-A177-3AD203B41FA5}">
                      <a16:colId xmlns:a16="http://schemas.microsoft.com/office/drawing/2014/main" val="88967378"/>
                    </a:ext>
                  </a:extLst>
                </a:gridCol>
              </a:tblGrid>
              <a:tr h="43204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Vidēji gadā, </a:t>
                      </a:r>
                      <a:b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gadu periodā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lv-LV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Lauki, kuros aug graudaugi-rapši-pākšaugi</a:t>
                      </a:r>
                      <a:endParaRPr lang="en-GB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941929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pPr algn="ctr" fontAlgn="b"/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563136"/>
                  </a:ext>
                </a:extLst>
              </a:tr>
              <a:tr h="969353">
                <a:tc vMerge="1">
                  <a:txBody>
                    <a:bodyPr/>
                    <a:lstStyle/>
                    <a:p>
                      <a:pPr algn="ctr" fontAlgn="b"/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Vidēji gadā, </a:t>
                      </a:r>
                      <a:b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gadu periodā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Aršana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200" b="1" u="none" strike="noStrike" dirty="0">
                          <a:effectLst/>
                        </a:rPr>
                        <a:t>Minimālā apstrāde/ aršana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Tiešsēja</a:t>
                      </a:r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aršana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Aršana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200" b="1" u="none" strike="noStrike" dirty="0">
                          <a:effectLst/>
                        </a:rPr>
                        <a:t>Minimālā apstrāde/ aršana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Joslu apstrāde/ aršana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900342"/>
                  </a:ext>
                </a:extLst>
              </a:tr>
              <a:tr h="323117">
                <a:tc>
                  <a:txBody>
                    <a:bodyPr/>
                    <a:lstStyle/>
                    <a:p>
                      <a:pPr algn="r" fontAlgn="b"/>
                      <a:r>
                        <a:rPr lang="lv-LV" sz="2200" b="0" u="none" strike="noStrike" dirty="0">
                          <a:effectLst/>
                        </a:rPr>
                        <a:t>ieņēmumi, EUR ha</a:t>
                      </a:r>
                      <a:r>
                        <a:rPr lang="lv-LV" sz="2200" b="0" u="none" strike="noStrike" baseline="30000" dirty="0">
                          <a:effectLst/>
                        </a:rPr>
                        <a:t>-1</a:t>
                      </a:r>
                      <a:endParaRPr lang="lv-LV" sz="2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93670"/>
                  </a:ext>
                </a:extLst>
              </a:tr>
              <a:tr h="323117">
                <a:tc>
                  <a:txBody>
                    <a:bodyPr/>
                    <a:lstStyle/>
                    <a:p>
                      <a:pPr algn="r" fontAlgn="b"/>
                      <a:r>
                        <a:rPr lang="lv-LV" sz="2200" b="0" u="none" strike="noStrike" dirty="0">
                          <a:effectLst/>
                        </a:rPr>
                        <a:t>i</a:t>
                      </a:r>
                      <a:r>
                        <a:rPr lang="en-GB" sz="2200" b="0" u="none" strike="noStrike" dirty="0" err="1">
                          <a:effectLst/>
                        </a:rPr>
                        <a:t>zmaksas</a:t>
                      </a:r>
                      <a:r>
                        <a:rPr lang="lv-LV" sz="2200" b="0" u="none" strike="noStrike" dirty="0">
                          <a:effectLst/>
                        </a:rPr>
                        <a:t>, EUR ha</a:t>
                      </a:r>
                      <a:r>
                        <a:rPr lang="lv-LV" sz="2200" b="0" u="none" strike="noStrike" baseline="30000" dirty="0">
                          <a:effectLst/>
                        </a:rPr>
                        <a:t>-1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325552"/>
                  </a:ext>
                </a:extLst>
              </a:tr>
              <a:tr h="323117">
                <a:tc>
                  <a:txBody>
                    <a:bodyPr/>
                    <a:lstStyle/>
                    <a:p>
                      <a:pPr algn="r" fontAlgn="b"/>
                      <a:r>
                        <a:rPr lang="en-GB" sz="2200" b="1" u="none" strike="noStrike" dirty="0" err="1">
                          <a:effectLst/>
                        </a:rPr>
                        <a:t>saimnieciskais</a:t>
                      </a:r>
                      <a:r>
                        <a:rPr lang="en-GB" sz="2200" b="1" u="none" strike="noStrike" dirty="0">
                          <a:effectLst/>
                        </a:rPr>
                        <a:t> </a:t>
                      </a:r>
                      <a:r>
                        <a:rPr lang="en-GB" sz="2200" b="1" u="none" strike="noStrike" dirty="0" err="1">
                          <a:effectLst/>
                        </a:rPr>
                        <a:t>ienākums</a:t>
                      </a:r>
                      <a:r>
                        <a:rPr lang="lv-LV" sz="2200" b="1" u="none" strike="noStrike" dirty="0">
                          <a:effectLst/>
                        </a:rPr>
                        <a:t>, </a:t>
                      </a:r>
                      <a:br>
                        <a:rPr lang="lv-LV" sz="2200" b="1" u="none" strike="noStrike" dirty="0">
                          <a:effectLst/>
                        </a:rPr>
                      </a:br>
                      <a:r>
                        <a:rPr lang="lv-LV" sz="2200" b="1" u="none" strike="noStrike" dirty="0">
                          <a:effectLst/>
                        </a:rPr>
                        <a:t>EUR ha</a:t>
                      </a:r>
                      <a:r>
                        <a:rPr lang="lv-LV" sz="2200" b="1" u="none" strike="noStrike" baseline="30000" dirty="0">
                          <a:effectLst/>
                        </a:rPr>
                        <a:t>-1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982083"/>
                  </a:ext>
                </a:extLst>
              </a:tr>
              <a:tr h="323925">
                <a:tc>
                  <a:txBody>
                    <a:bodyPr/>
                    <a:lstStyle/>
                    <a:p>
                      <a:pPr algn="r" fontAlgn="b"/>
                      <a:r>
                        <a:rPr lang="lv-LV" sz="2200" b="1" u="none" strike="noStrike" dirty="0">
                          <a:effectLst/>
                        </a:rPr>
                        <a:t>SEG</a:t>
                      </a:r>
                      <a:r>
                        <a:rPr lang="en-GB" sz="2200" b="1" u="none" strike="noStrike" dirty="0">
                          <a:effectLst/>
                        </a:rPr>
                        <a:t> </a:t>
                      </a:r>
                      <a:r>
                        <a:rPr lang="en-GB" sz="2200" b="1" u="none" strike="noStrike" dirty="0" err="1">
                          <a:effectLst/>
                        </a:rPr>
                        <a:t>emisijas</a:t>
                      </a:r>
                      <a:r>
                        <a:rPr lang="en-GB" sz="2200" b="1" u="none" strike="noStrike" dirty="0">
                          <a:effectLst/>
                        </a:rPr>
                        <a:t>, </a:t>
                      </a:r>
                      <a:br>
                        <a:rPr lang="lv-LV" sz="2200" b="1" u="none" strike="noStrike" dirty="0">
                          <a:effectLst/>
                        </a:rPr>
                      </a:br>
                      <a:r>
                        <a:rPr lang="en-GB" sz="2200" b="1" u="none" strike="noStrike" dirty="0">
                          <a:effectLst/>
                        </a:rPr>
                        <a:t>kg </a:t>
                      </a:r>
                      <a:r>
                        <a:rPr lang="lv-LV" sz="2200" b="1" u="none" strike="noStrike" dirty="0">
                          <a:effectLst/>
                        </a:rPr>
                        <a:t>CO2 </a:t>
                      </a:r>
                      <a:r>
                        <a:rPr lang="lv-LV" sz="2200" b="1" u="none" strike="noStrike" dirty="0" err="1">
                          <a:effectLst/>
                        </a:rPr>
                        <a:t>ekviv</a:t>
                      </a:r>
                      <a:r>
                        <a:rPr lang="lv-LV" sz="2200" b="1" u="none" strike="noStrike" dirty="0">
                          <a:effectLst/>
                        </a:rPr>
                        <a:t>.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436230"/>
                  </a:ext>
                </a:extLst>
              </a:tr>
              <a:tr h="323117">
                <a:tc>
                  <a:txBody>
                    <a:bodyPr/>
                    <a:lstStyle/>
                    <a:p>
                      <a:pPr algn="r" fontAlgn="b"/>
                      <a:r>
                        <a:rPr lang="en-GB" sz="2200" b="0" u="none" strike="noStrike" dirty="0">
                          <a:effectLst/>
                        </a:rPr>
                        <a:t>N kg</a:t>
                      </a:r>
                      <a:r>
                        <a:rPr lang="lv-LV" sz="2200" b="0" u="none" strike="noStrike" dirty="0">
                          <a:effectLst/>
                        </a:rPr>
                        <a:t> ha</a:t>
                      </a:r>
                      <a:r>
                        <a:rPr lang="lv-LV" sz="2200" b="0" u="none" strike="noStrike" baseline="30000" dirty="0">
                          <a:effectLst/>
                        </a:rPr>
                        <a:t>-1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151</a:t>
                      </a:r>
                      <a:endParaRPr lang="en-GB" sz="2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151</a:t>
                      </a:r>
                      <a:endParaRPr lang="en-GB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v-LV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  <a:endParaRPr lang="en-GB" sz="2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v-LV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  <a:endParaRPr lang="en-GB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7417"/>
                  </a:ext>
                </a:extLst>
              </a:tr>
              <a:tr h="323117">
                <a:tc>
                  <a:txBody>
                    <a:bodyPr/>
                    <a:lstStyle/>
                    <a:p>
                      <a:pPr algn="r" fontAlgn="b"/>
                      <a:r>
                        <a:rPr lang="lv-LV" sz="2200" b="0" u="none" strike="noStrike" dirty="0">
                          <a:effectLst/>
                        </a:rPr>
                        <a:t>p</a:t>
                      </a:r>
                      <a:r>
                        <a:rPr lang="en-GB" sz="2200" b="0" u="none" strike="noStrike" dirty="0" err="1">
                          <a:effectLst/>
                        </a:rPr>
                        <a:t>esticī</a:t>
                      </a:r>
                      <a:r>
                        <a:rPr lang="lv-LV" sz="2200" b="0" u="none" strike="noStrike" dirty="0">
                          <a:effectLst/>
                        </a:rPr>
                        <a:t>di, EUR ha</a:t>
                      </a:r>
                      <a:r>
                        <a:rPr lang="lv-LV" sz="2200" b="0" u="none" strike="noStrike" baseline="30000" dirty="0">
                          <a:effectLst/>
                        </a:rPr>
                        <a:t>-1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lv-LV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</a:t>
                      </a:r>
                      <a:endParaRPr lang="en-GB" sz="2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lv-LV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</a:t>
                      </a:r>
                      <a:endParaRPr lang="en-GB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  <a:endParaRPr lang="en-GB" sz="2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  <a:endParaRPr lang="en-GB" sz="2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299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967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F43CF-581E-99D6-21F8-21225FF3B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94481"/>
            <a:ext cx="106012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lv-LV" sz="44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Saimnieciskie rezultāti vidēji gadā, atkarībā no augsnes apstrādes veida</a:t>
            </a:r>
            <a:endParaRPr lang="en-GB" sz="6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70CB47-50EF-2FC5-2D6C-DF67DFDD6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85757"/>
              </p:ext>
            </p:extLst>
          </p:nvPr>
        </p:nvGraphicFramePr>
        <p:xfrm>
          <a:off x="1415480" y="1772816"/>
          <a:ext cx="9433048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3520">
                  <a:extLst>
                    <a:ext uri="{9D8B030D-6E8A-4147-A177-3AD203B41FA5}">
                      <a16:colId xmlns:a16="http://schemas.microsoft.com/office/drawing/2014/main" val="1570876691"/>
                    </a:ext>
                  </a:extLst>
                </a:gridCol>
                <a:gridCol w="1287492">
                  <a:extLst>
                    <a:ext uri="{9D8B030D-6E8A-4147-A177-3AD203B41FA5}">
                      <a16:colId xmlns:a16="http://schemas.microsoft.com/office/drawing/2014/main" val="813051597"/>
                    </a:ext>
                  </a:extLst>
                </a:gridCol>
                <a:gridCol w="2274671">
                  <a:extLst>
                    <a:ext uri="{9D8B030D-6E8A-4147-A177-3AD203B41FA5}">
                      <a16:colId xmlns:a16="http://schemas.microsoft.com/office/drawing/2014/main" val="2953476075"/>
                    </a:ext>
                  </a:extLst>
                </a:gridCol>
                <a:gridCol w="1467365">
                  <a:extLst>
                    <a:ext uri="{9D8B030D-6E8A-4147-A177-3AD203B41FA5}">
                      <a16:colId xmlns:a16="http://schemas.microsoft.com/office/drawing/2014/main" val="88967378"/>
                    </a:ext>
                  </a:extLst>
                </a:gridCol>
              </a:tblGrid>
              <a:tr h="356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Vidēji gadā, </a:t>
                      </a:r>
                      <a:b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gadu periodā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Lauks, kura augu maiņā tikai graudaugi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lv-L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406426"/>
                  </a:ext>
                </a:extLst>
              </a:tr>
              <a:tr h="751490">
                <a:tc v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2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ršana</a:t>
                      </a:r>
                      <a:endParaRPr lang="en-GB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200" b="1" u="none" strike="noStrike" dirty="0">
                          <a:effectLst/>
                        </a:rPr>
                        <a:t>Minimālā apstrāde/ aršana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Tiešsēja</a:t>
                      </a:r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aršana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900342"/>
                  </a:ext>
                </a:extLst>
              </a:tr>
              <a:tr h="356550">
                <a:tc>
                  <a:txBody>
                    <a:bodyPr/>
                    <a:lstStyle/>
                    <a:p>
                      <a:pPr algn="r" fontAlgn="b"/>
                      <a:r>
                        <a:rPr lang="lv-LV" sz="2200" b="0" u="none" strike="noStrike" dirty="0">
                          <a:effectLst/>
                        </a:rPr>
                        <a:t>ieņēmumi, EUR ha</a:t>
                      </a:r>
                      <a:r>
                        <a:rPr lang="lv-LV" sz="2200" b="0" u="none" strike="noStrike" baseline="30000" dirty="0">
                          <a:effectLst/>
                        </a:rPr>
                        <a:t>-1</a:t>
                      </a:r>
                      <a:endParaRPr lang="lv-LV" sz="2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93670"/>
                  </a:ext>
                </a:extLst>
              </a:tr>
              <a:tr h="356550">
                <a:tc>
                  <a:txBody>
                    <a:bodyPr/>
                    <a:lstStyle/>
                    <a:p>
                      <a:pPr algn="r" fontAlgn="b"/>
                      <a:r>
                        <a:rPr lang="lv-LV" sz="2200" b="0" u="none" strike="noStrike" dirty="0">
                          <a:effectLst/>
                        </a:rPr>
                        <a:t>i</a:t>
                      </a:r>
                      <a:r>
                        <a:rPr lang="en-GB" sz="2200" b="0" u="none" strike="noStrike" dirty="0" err="1">
                          <a:effectLst/>
                        </a:rPr>
                        <a:t>zmaksas</a:t>
                      </a:r>
                      <a:r>
                        <a:rPr lang="lv-LV" sz="2200" b="0" u="none" strike="noStrike" dirty="0">
                          <a:effectLst/>
                        </a:rPr>
                        <a:t>, EUR ha</a:t>
                      </a:r>
                      <a:r>
                        <a:rPr lang="lv-LV" sz="2200" b="0" u="none" strike="noStrike" baseline="30000" dirty="0">
                          <a:effectLst/>
                        </a:rPr>
                        <a:t>-1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325552"/>
                  </a:ext>
                </a:extLst>
              </a:tr>
              <a:tr h="713100">
                <a:tc>
                  <a:txBody>
                    <a:bodyPr/>
                    <a:lstStyle/>
                    <a:p>
                      <a:pPr algn="r" fontAlgn="b"/>
                      <a:r>
                        <a:rPr lang="en-GB" sz="2200" b="1" u="none" strike="noStrike" dirty="0" err="1">
                          <a:effectLst/>
                        </a:rPr>
                        <a:t>saimnieciskais</a:t>
                      </a:r>
                      <a:r>
                        <a:rPr lang="en-GB" sz="2200" b="1" u="none" strike="noStrike" dirty="0">
                          <a:effectLst/>
                        </a:rPr>
                        <a:t> </a:t>
                      </a:r>
                      <a:r>
                        <a:rPr lang="en-GB" sz="2200" b="1" u="none" strike="noStrike" dirty="0" err="1">
                          <a:effectLst/>
                        </a:rPr>
                        <a:t>ienākums</a:t>
                      </a:r>
                      <a:r>
                        <a:rPr lang="lv-LV" sz="2200" b="1" u="none" strike="noStrike" dirty="0">
                          <a:effectLst/>
                        </a:rPr>
                        <a:t>, </a:t>
                      </a:r>
                      <a:br>
                        <a:rPr lang="lv-LV" sz="2200" b="1" u="none" strike="noStrike" dirty="0">
                          <a:effectLst/>
                        </a:rPr>
                      </a:br>
                      <a:r>
                        <a:rPr lang="lv-LV" sz="2200" b="1" u="none" strike="noStrike" dirty="0">
                          <a:effectLst/>
                        </a:rPr>
                        <a:t>EUR ha</a:t>
                      </a:r>
                      <a:r>
                        <a:rPr lang="lv-LV" sz="2200" b="1" u="none" strike="noStrike" baseline="30000" dirty="0">
                          <a:effectLst/>
                        </a:rPr>
                        <a:t>-1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982083"/>
                  </a:ext>
                </a:extLst>
              </a:tr>
              <a:tr h="713100">
                <a:tc>
                  <a:txBody>
                    <a:bodyPr/>
                    <a:lstStyle/>
                    <a:p>
                      <a:pPr algn="r" fontAlgn="b"/>
                      <a:r>
                        <a:rPr lang="lv-LV" sz="2200" b="1" u="none" strike="noStrike" dirty="0">
                          <a:effectLst/>
                        </a:rPr>
                        <a:t>SEG</a:t>
                      </a:r>
                      <a:r>
                        <a:rPr lang="en-GB" sz="2200" b="1" u="none" strike="noStrike" dirty="0">
                          <a:effectLst/>
                        </a:rPr>
                        <a:t> </a:t>
                      </a:r>
                      <a:r>
                        <a:rPr lang="en-GB" sz="2200" b="1" u="none" strike="noStrike" dirty="0" err="1">
                          <a:effectLst/>
                        </a:rPr>
                        <a:t>emisijas</a:t>
                      </a:r>
                      <a:r>
                        <a:rPr lang="en-GB" sz="2200" b="1" u="none" strike="noStrike" dirty="0">
                          <a:effectLst/>
                        </a:rPr>
                        <a:t>, </a:t>
                      </a:r>
                      <a:br>
                        <a:rPr lang="lv-LV" sz="2200" b="1" u="none" strike="noStrike" dirty="0">
                          <a:effectLst/>
                        </a:rPr>
                      </a:br>
                      <a:r>
                        <a:rPr lang="en-GB" sz="2200" b="1" u="none" strike="noStrike" dirty="0">
                          <a:effectLst/>
                        </a:rPr>
                        <a:t>kg </a:t>
                      </a:r>
                      <a:r>
                        <a:rPr lang="lv-LV" sz="2200" b="1" u="none" strike="noStrike" dirty="0">
                          <a:effectLst/>
                        </a:rPr>
                        <a:t>CO2 </a:t>
                      </a:r>
                      <a:r>
                        <a:rPr lang="lv-LV" sz="2200" b="1" u="none" strike="noStrike" dirty="0" err="1">
                          <a:effectLst/>
                        </a:rPr>
                        <a:t>ekviv</a:t>
                      </a:r>
                      <a:r>
                        <a:rPr lang="lv-LV" sz="2200" b="1" u="none" strike="noStrike" dirty="0">
                          <a:effectLst/>
                        </a:rPr>
                        <a:t>.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</a:t>
                      </a:r>
                      <a:endParaRPr lang="en-GB" sz="2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lv-LV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lv-LV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r>
                        <a:rPr lang="en-GB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436230"/>
                  </a:ext>
                </a:extLst>
              </a:tr>
              <a:tr h="356550">
                <a:tc>
                  <a:txBody>
                    <a:bodyPr/>
                    <a:lstStyle/>
                    <a:p>
                      <a:pPr algn="r" fontAlgn="b"/>
                      <a:r>
                        <a:rPr lang="en-GB" sz="2200" b="0" u="none" strike="noStrike" dirty="0">
                          <a:effectLst/>
                        </a:rPr>
                        <a:t>N kg</a:t>
                      </a:r>
                      <a:r>
                        <a:rPr lang="lv-LV" sz="2200" b="0" u="none" strike="noStrike" dirty="0">
                          <a:effectLst/>
                        </a:rPr>
                        <a:t> ha</a:t>
                      </a:r>
                      <a:r>
                        <a:rPr lang="lv-LV" sz="2200" b="0" u="none" strike="noStrike" baseline="30000" dirty="0">
                          <a:effectLst/>
                        </a:rPr>
                        <a:t>-1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en-GB" sz="2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777417"/>
                  </a:ext>
                </a:extLst>
              </a:tr>
              <a:tr h="356550">
                <a:tc>
                  <a:txBody>
                    <a:bodyPr/>
                    <a:lstStyle/>
                    <a:p>
                      <a:pPr algn="r" fontAlgn="b"/>
                      <a:r>
                        <a:rPr lang="lv-LV" sz="2200" b="0" u="none" strike="noStrike" dirty="0">
                          <a:effectLst/>
                        </a:rPr>
                        <a:t>p</a:t>
                      </a:r>
                      <a:r>
                        <a:rPr lang="en-GB" sz="2200" b="0" u="none" strike="noStrike" dirty="0" err="1">
                          <a:effectLst/>
                        </a:rPr>
                        <a:t>esticī</a:t>
                      </a:r>
                      <a:r>
                        <a:rPr lang="lv-LV" sz="2200" b="0" u="none" strike="noStrike" dirty="0">
                          <a:effectLst/>
                        </a:rPr>
                        <a:t>di, EUR ha</a:t>
                      </a:r>
                      <a:r>
                        <a:rPr lang="lv-LV" sz="2200" b="0" u="none" strike="noStrike" baseline="30000" dirty="0">
                          <a:effectLst/>
                        </a:rPr>
                        <a:t>-1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(51 </a:t>
                      </a:r>
                      <a:r>
                        <a:rPr lang="lv-LV" sz="2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tiešsējā</a:t>
                      </a:r>
                      <a:r>
                        <a:rPr lang="lv-LV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2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299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399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BE28-26AB-646D-4500-032D0C6E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72172"/>
            <a:ext cx="10972800" cy="1068596"/>
          </a:xfrm>
        </p:spPr>
        <p:txBody>
          <a:bodyPr>
            <a:normAutofit fontScale="90000"/>
          </a:bodyPr>
          <a:lstStyle/>
          <a:p>
            <a:pPr algn="l"/>
            <a:r>
              <a:rPr lang="lv-LV" sz="44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Saimnieciskie rezultāti vidēji gadā, atkarībā no augsnes apstrādes veida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82B943-CD5B-420F-647C-8F741C99F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829174"/>
              </p:ext>
            </p:extLst>
          </p:nvPr>
        </p:nvGraphicFramePr>
        <p:xfrm>
          <a:off x="1127448" y="1556792"/>
          <a:ext cx="10009112" cy="5184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0069">
                  <a:extLst>
                    <a:ext uri="{9D8B030D-6E8A-4147-A177-3AD203B41FA5}">
                      <a16:colId xmlns:a16="http://schemas.microsoft.com/office/drawing/2014/main" val="1570876691"/>
                    </a:ext>
                  </a:extLst>
                </a:gridCol>
                <a:gridCol w="997838">
                  <a:extLst>
                    <a:ext uri="{9D8B030D-6E8A-4147-A177-3AD203B41FA5}">
                      <a16:colId xmlns:a16="http://schemas.microsoft.com/office/drawing/2014/main" val="1355178660"/>
                    </a:ext>
                  </a:extLst>
                </a:gridCol>
                <a:gridCol w="1496753">
                  <a:extLst>
                    <a:ext uri="{9D8B030D-6E8A-4147-A177-3AD203B41FA5}">
                      <a16:colId xmlns:a16="http://schemas.microsoft.com/office/drawing/2014/main" val="813051597"/>
                    </a:ext>
                  </a:extLst>
                </a:gridCol>
                <a:gridCol w="1140384">
                  <a:extLst>
                    <a:ext uri="{9D8B030D-6E8A-4147-A177-3AD203B41FA5}">
                      <a16:colId xmlns:a16="http://schemas.microsoft.com/office/drawing/2014/main" val="1946387339"/>
                    </a:ext>
                  </a:extLst>
                </a:gridCol>
                <a:gridCol w="959793">
                  <a:extLst>
                    <a:ext uri="{9D8B030D-6E8A-4147-A177-3AD203B41FA5}">
                      <a16:colId xmlns:a16="http://schemas.microsoft.com/office/drawing/2014/main" val="3439841791"/>
                    </a:ext>
                  </a:extLst>
                </a:gridCol>
                <a:gridCol w="1494275">
                  <a:extLst>
                    <a:ext uri="{9D8B030D-6E8A-4147-A177-3AD203B41FA5}">
                      <a16:colId xmlns:a16="http://schemas.microsoft.com/office/drawing/2014/main" val="2953476075"/>
                    </a:ext>
                  </a:extLst>
                </a:gridCol>
              </a:tblGrid>
              <a:tr h="466522">
                <a:tc rowSpan="3">
                  <a:txBody>
                    <a:bodyPr/>
                    <a:lstStyle/>
                    <a:p>
                      <a:pPr algn="ctr" fontAlgn="b"/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Lauki, kuros augu maiņā ietilpst kukurūza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21503"/>
                  </a:ext>
                </a:extLst>
              </a:tr>
              <a:tr h="466522">
                <a:tc vMerge="1">
                  <a:txBody>
                    <a:bodyPr/>
                    <a:lstStyle/>
                    <a:p>
                      <a:pPr algn="ctr" fontAlgn="b"/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563136"/>
                  </a:ext>
                </a:extLst>
              </a:tr>
              <a:tr h="1128613">
                <a:tc vMerge="1">
                  <a:txBody>
                    <a:bodyPr/>
                    <a:lstStyle/>
                    <a:p>
                      <a:pPr algn="ctr" fontAlgn="b"/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Aršana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200" b="1" u="none" strike="noStrike" dirty="0">
                          <a:effectLst/>
                        </a:rPr>
                        <a:t>Minimālā apstrāde/ aršana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Tiešsēja</a:t>
                      </a:r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aršana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Aršana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200" b="1" u="none" strike="noStrike" dirty="0">
                          <a:effectLst/>
                        </a:rPr>
                        <a:t>Minimālā apstrāde/ aršana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900342"/>
                  </a:ext>
                </a:extLst>
              </a:tr>
              <a:tr h="390365">
                <a:tc>
                  <a:txBody>
                    <a:bodyPr/>
                    <a:lstStyle/>
                    <a:p>
                      <a:pPr algn="r" fontAlgn="b"/>
                      <a:r>
                        <a:rPr lang="lv-LV" sz="2200" b="0" u="none" strike="noStrike" dirty="0">
                          <a:effectLst/>
                        </a:rPr>
                        <a:t>ieņēmumi, EUR ha</a:t>
                      </a:r>
                      <a:r>
                        <a:rPr lang="lv-LV" sz="2200" b="0" u="none" strike="noStrike" baseline="30000" dirty="0">
                          <a:effectLst/>
                        </a:rPr>
                        <a:t>-1</a:t>
                      </a:r>
                      <a:endParaRPr lang="lv-LV" sz="2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93670"/>
                  </a:ext>
                </a:extLst>
              </a:tr>
              <a:tr h="390365">
                <a:tc>
                  <a:txBody>
                    <a:bodyPr/>
                    <a:lstStyle/>
                    <a:p>
                      <a:pPr algn="r" fontAlgn="b"/>
                      <a:r>
                        <a:rPr lang="lv-LV" sz="2200" b="0" u="none" strike="noStrike" dirty="0">
                          <a:effectLst/>
                        </a:rPr>
                        <a:t>i</a:t>
                      </a:r>
                      <a:r>
                        <a:rPr lang="en-GB" sz="2200" b="0" u="none" strike="noStrike" dirty="0" err="1">
                          <a:effectLst/>
                        </a:rPr>
                        <a:t>zmaksas</a:t>
                      </a:r>
                      <a:r>
                        <a:rPr lang="lv-LV" sz="2200" b="0" u="none" strike="noStrike" dirty="0">
                          <a:effectLst/>
                        </a:rPr>
                        <a:t>, EUR ha</a:t>
                      </a:r>
                      <a:r>
                        <a:rPr lang="lv-LV" sz="2200" b="0" u="none" strike="noStrike" baseline="30000" dirty="0">
                          <a:effectLst/>
                        </a:rPr>
                        <a:t>-1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325552"/>
                  </a:ext>
                </a:extLst>
              </a:tr>
              <a:tr h="780730">
                <a:tc>
                  <a:txBody>
                    <a:bodyPr/>
                    <a:lstStyle/>
                    <a:p>
                      <a:pPr algn="r" fontAlgn="b"/>
                      <a:r>
                        <a:rPr lang="en-GB" sz="2200" b="1" u="none" strike="noStrike" dirty="0" err="1">
                          <a:effectLst/>
                        </a:rPr>
                        <a:t>saimnieciskais</a:t>
                      </a:r>
                      <a:r>
                        <a:rPr lang="en-GB" sz="2200" b="1" u="none" strike="noStrike" dirty="0">
                          <a:effectLst/>
                        </a:rPr>
                        <a:t> </a:t>
                      </a:r>
                      <a:r>
                        <a:rPr lang="en-GB" sz="2200" b="1" u="none" strike="noStrike" dirty="0" err="1">
                          <a:effectLst/>
                        </a:rPr>
                        <a:t>ienākums</a:t>
                      </a:r>
                      <a:r>
                        <a:rPr lang="lv-LV" sz="2200" b="1" u="none" strike="noStrike" dirty="0">
                          <a:effectLst/>
                        </a:rPr>
                        <a:t>, </a:t>
                      </a:r>
                      <a:br>
                        <a:rPr lang="lv-LV" sz="2200" b="1" u="none" strike="noStrike" dirty="0">
                          <a:effectLst/>
                        </a:rPr>
                      </a:br>
                      <a:r>
                        <a:rPr lang="lv-LV" sz="2200" b="1" u="none" strike="noStrike" dirty="0">
                          <a:effectLst/>
                        </a:rPr>
                        <a:t>EUR ha</a:t>
                      </a:r>
                      <a:r>
                        <a:rPr lang="lv-LV" sz="2200" b="1" u="none" strike="noStrike" baseline="30000" dirty="0">
                          <a:effectLst/>
                        </a:rPr>
                        <a:t>-1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982083"/>
                  </a:ext>
                </a:extLst>
              </a:tr>
              <a:tr h="780730">
                <a:tc>
                  <a:txBody>
                    <a:bodyPr/>
                    <a:lstStyle/>
                    <a:p>
                      <a:pPr algn="r" fontAlgn="b"/>
                      <a:r>
                        <a:rPr lang="lv-LV" sz="2200" b="1" u="none" strike="noStrike" dirty="0">
                          <a:effectLst/>
                        </a:rPr>
                        <a:t>SEG</a:t>
                      </a:r>
                      <a:r>
                        <a:rPr lang="en-GB" sz="2200" b="1" u="none" strike="noStrike" dirty="0">
                          <a:effectLst/>
                        </a:rPr>
                        <a:t> </a:t>
                      </a:r>
                      <a:r>
                        <a:rPr lang="en-GB" sz="2200" b="1" u="none" strike="noStrike" dirty="0" err="1">
                          <a:effectLst/>
                        </a:rPr>
                        <a:t>emisijas</a:t>
                      </a:r>
                      <a:r>
                        <a:rPr lang="en-GB" sz="2200" b="1" u="none" strike="noStrike" dirty="0">
                          <a:effectLst/>
                        </a:rPr>
                        <a:t>, </a:t>
                      </a:r>
                      <a:br>
                        <a:rPr lang="lv-LV" sz="2200" b="1" u="none" strike="noStrike" dirty="0">
                          <a:effectLst/>
                        </a:rPr>
                      </a:br>
                      <a:r>
                        <a:rPr lang="en-GB" sz="2200" b="1" u="none" strike="noStrike" dirty="0">
                          <a:effectLst/>
                        </a:rPr>
                        <a:t>kg </a:t>
                      </a:r>
                      <a:r>
                        <a:rPr lang="lv-LV" sz="2200" b="1" u="none" strike="noStrike" dirty="0">
                          <a:effectLst/>
                        </a:rPr>
                        <a:t>CO2 </a:t>
                      </a:r>
                      <a:r>
                        <a:rPr lang="lv-LV" sz="2200" b="1" u="none" strike="noStrike" dirty="0" err="1">
                          <a:effectLst/>
                        </a:rPr>
                        <a:t>ekviv</a:t>
                      </a:r>
                      <a:r>
                        <a:rPr lang="lv-LV" sz="2200" b="1" u="none" strike="noStrike" dirty="0">
                          <a:effectLst/>
                        </a:rPr>
                        <a:t>.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436230"/>
                  </a:ext>
                </a:extLst>
              </a:tr>
              <a:tr h="390365">
                <a:tc>
                  <a:txBody>
                    <a:bodyPr/>
                    <a:lstStyle/>
                    <a:p>
                      <a:pPr algn="r" fontAlgn="b"/>
                      <a:r>
                        <a:rPr lang="en-GB" sz="2200" b="0" u="none" strike="noStrike" dirty="0">
                          <a:effectLst/>
                        </a:rPr>
                        <a:t>N kg</a:t>
                      </a:r>
                      <a:r>
                        <a:rPr lang="lv-LV" sz="2200" b="0" u="none" strike="noStrike" dirty="0">
                          <a:effectLst/>
                        </a:rPr>
                        <a:t> ha</a:t>
                      </a:r>
                      <a:r>
                        <a:rPr lang="lv-LV" sz="2200" b="0" u="none" strike="noStrike" baseline="30000" dirty="0">
                          <a:effectLst/>
                        </a:rPr>
                        <a:t>-1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  <a:r>
                        <a:rPr lang="lv-LV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n-GB" sz="2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  <a:r>
                        <a:rPr lang="lv-LV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n-GB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7417"/>
                  </a:ext>
                </a:extLst>
              </a:tr>
              <a:tr h="390365">
                <a:tc>
                  <a:txBody>
                    <a:bodyPr/>
                    <a:lstStyle/>
                    <a:p>
                      <a:pPr algn="r" fontAlgn="b"/>
                      <a:r>
                        <a:rPr lang="lv-LV" sz="2200" b="0" u="none" strike="noStrike" dirty="0">
                          <a:effectLst/>
                        </a:rPr>
                        <a:t>p</a:t>
                      </a:r>
                      <a:r>
                        <a:rPr lang="en-GB" sz="2200" b="0" u="none" strike="noStrike" dirty="0" err="1">
                          <a:effectLst/>
                        </a:rPr>
                        <a:t>esticī</a:t>
                      </a:r>
                      <a:r>
                        <a:rPr lang="lv-LV" sz="2200" b="0" u="none" strike="noStrike" dirty="0">
                          <a:effectLst/>
                        </a:rPr>
                        <a:t>di, EUR ha</a:t>
                      </a:r>
                      <a:r>
                        <a:rPr lang="lv-LV" sz="2200" b="0" u="none" strike="noStrike" baseline="30000" dirty="0">
                          <a:effectLst/>
                        </a:rPr>
                        <a:t>-1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endParaRPr lang="en-GB" sz="2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299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614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1103-1A02-83AF-E23D-7455FA82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16632"/>
            <a:ext cx="1131678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lv-LV" sz="40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Saimnieciskie rezultāti vidēji gadā, atkarībā no augsnes apstrādes veida</a:t>
            </a:r>
            <a:endParaRPr lang="en-GB" sz="40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D8A95B-650E-A33B-B7B6-F5A09D444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224153"/>
              </p:ext>
            </p:extLst>
          </p:nvPr>
        </p:nvGraphicFramePr>
        <p:xfrm>
          <a:off x="551384" y="1988840"/>
          <a:ext cx="11089230" cy="3686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16280817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896527526"/>
                    </a:ext>
                  </a:extLst>
                </a:gridCol>
                <a:gridCol w="2198109">
                  <a:extLst>
                    <a:ext uri="{9D8B030D-6E8A-4147-A177-3AD203B41FA5}">
                      <a16:colId xmlns:a16="http://schemas.microsoft.com/office/drawing/2014/main" val="2683871334"/>
                    </a:ext>
                  </a:extLst>
                </a:gridCol>
                <a:gridCol w="1560707">
                  <a:extLst>
                    <a:ext uri="{9D8B030D-6E8A-4147-A177-3AD203B41FA5}">
                      <a16:colId xmlns:a16="http://schemas.microsoft.com/office/drawing/2014/main" val="3370928310"/>
                    </a:ext>
                  </a:extLst>
                </a:gridCol>
                <a:gridCol w="2217846">
                  <a:extLst>
                    <a:ext uri="{9D8B030D-6E8A-4147-A177-3AD203B41FA5}">
                      <a16:colId xmlns:a16="http://schemas.microsoft.com/office/drawing/2014/main" val="1845185250"/>
                    </a:ext>
                  </a:extLst>
                </a:gridCol>
              </a:tblGrid>
              <a:tr h="653502">
                <a:tc>
                  <a:txBody>
                    <a:bodyPr/>
                    <a:lstStyle/>
                    <a:p>
                      <a:pPr algn="ctr" fontAlgn="b"/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Lauki, kuros tiek piemērota bioloģiskā saimniekošanas sistēma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566698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ctr" fontAlgn="b"/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lvl="1" algn="ctr" fontAlgn="b"/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703221"/>
                  </a:ext>
                </a:extLst>
              </a:tr>
              <a:tr h="592236">
                <a:tc>
                  <a:txBody>
                    <a:bodyPr/>
                    <a:lstStyle/>
                    <a:p>
                      <a:pPr algn="ctr" fontAlgn="b"/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200" b="1" u="none" strike="noStrike" dirty="0">
                          <a:effectLst/>
                        </a:rPr>
                        <a:t>A</a:t>
                      </a:r>
                      <a:r>
                        <a:rPr lang="en-GB" sz="2200" b="1" u="none" strike="noStrike" dirty="0" err="1">
                          <a:effectLst/>
                        </a:rPr>
                        <a:t>ršana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200" b="1" u="none" strike="noStrike" dirty="0">
                          <a:effectLst/>
                        </a:rPr>
                        <a:t>Minimālā apstrāde/ aršana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lv-LV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2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ršana</a:t>
                      </a:r>
                      <a:endParaRPr lang="en-GB" sz="2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200" b="1" u="none" strike="noStrike" dirty="0">
                          <a:effectLst/>
                        </a:rPr>
                        <a:t>Minimālā apstrāde/ aršana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048201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r" fontAlgn="b"/>
                      <a:r>
                        <a:rPr lang="lv-LV" sz="2200" b="0" u="none" strike="noStrike" dirty="0">
                          <a:effectLst/>
                        </a:rPr>
                        <a:t>ieņēmumi, EUR ha</a:t>
                      </a:r>
                      <a:r>
                        <a:rPr lang="lv-LV" sz="2200" b="0" u="none" strike="noStrike" baseline="30000" dirty="0">
                          <a:effectLst/>
                        </a:rPr>
                        <a:t>-1</a:t>
                      </a:r>
                      <a:endParaRPr lang="lv-LV" sz="2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557909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r" fontAlgn="b"/>
                      <a:r>
                        <a:rPr lang="lv-LV" sz="2200" b="0" u="none" strike="noStrike" dirty="0">
                          <a:effectLst/>
                        </a:rPr>
                        <a:t>i</a:t>
                      </a:r>
                      <a:r>
                        <a:rPr lang="en-GB" sz="2200" b="0" u="none" strike="noStrike" dirty="0" err="1">
                          <a:effectLst/>
                        </a:rPr>
                        <a:t>zmaksas</a:t>
                      </a:r>
                      <a:r>
                        <a:rPr lang="lv-LV" sz="2200" b="0" u="none" strike="noStrike" dirty="0">
                          <a:effectLst/>
                        </a:rPr>
                        <a:t>, EUR ha</a:t>
                      </a:r>
                      <a:r>
                        <a:rPr lang="lv-LV" sz="2200" b="0" u="none" strike="noStrike" baseline="30000" dirty="0">
                          <a:effectLst/>
                        </a:rPr>
                        <a:t>-1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525936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r" fontAlgn="b"/>
                      <a:r>
                        <a:rPr lang="en-GB" sz="2200" b="1" u="none" strike="noStrike" dirty="0" err="1">
                          <a:effectLst/>
                        </a:rPr>
                        <a:t>saimnieciskais</a:t>
                      </a:r>
                      <a:r>
                        <a:rPr lang="en-GB" sz="2200" b="1" u="none" strike="noStrike" dirty="0">
                          <a:effectLst/>
                        </a:rPr>
                        <a:t> </a:t>
                      </a:r>
                      <a:r>
                        <a:rPr lang="en-GB" sz="2200" b="1" u="none" strike="noStrike" dirty="0" err="1">
                          <a:effectLst/>
                        </a:rPr>
                        <a:t>ienākums</a:t>
                      </a:r>
                      <a:r>
                        <a:rPr lang="lv-LV" sz="2200" b="1" u="none" strike="noStrike" dirty="0">
                          <a:effectLst/>
                        </a:rPr>
                        <a:t>, </a:t>
                      </a:r>
                      <a:br>
                        <a:rPr lang="lv-LV" sz="2200" b="1" u="none" strike="noStrike" dirty="0">
                          <a:effectLst/>
                        </a:rPr>
                      </a:br>
                      <a:r>
                        <a:rPr lang="lv-LV" sz="2200" b="1" u="none" strike="noStrike" dirty="0">
                          <a:effectLst/>
                        </a:rPr>
                        <a:t>EUR ha</a:t>
                      </a:r>
                      <a:r>
                        <a:rPr lang="lv-LV" sz="2200" b="1" u="none" strike="noStrike" baseline="30000" dirty="0">
                          <a:effectLst/>
                        </a:rPr>
                        <a:t>-1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60103"/>
                  </a:ext>
                </a:extLst>
              </a:tr>
              <a:tr h="338438">
                <a:tc>
                  <a:txBody>
                    <a:bodyPr/>
                    <a:lstStyle/>
                    <a:p>
                      <a:pPr algn="r" fontAlgn="b"/>
                      <a:r>
                        <a:rPr lang="lv-LV" sz="2200" b="1" u="none" strike="noStrike" dirty="0">
                          <a:effectLst/>
                        </a:rPr>
                        <a:t>SEG</a:t>
                      </a:r>
                      <a:r>
                        <a:rPr lang="en-GB" sz="2200" b="1" u="none" strike="noStrike" dirty="0">
                          <a:effectLst/>
                        </a:rPr>
                        <a:t> </a:t>
                      </a:r>
                      <a:r>
                        <a:rPr lang="en-GB" sz="2200" b="1" u="none" strike="noStrike" dirty="0" err="1">
                          <a:effectLst/>
                        </a:rPr>
                        <a:t>emisijas</a:t>
                      </a:r>
                      <a:r>
                        <a:rPr lang="en-GB" sz="2200" b="1" u="none" strike="noStrike" dirty="0">
                          <a:effectLst/>
                        </a:rPr>
                        <a:t>, </a:t>
                      </a:r>
                      <a:br>
                        <a:rPr lang="lv-LV" sz="2200" b="1" u="none" strike="noStrike" dirty="0">
                          <a:effectLst/>
                        </a:rPr>
                      </a:br>
                      <a:r>
                        <a:rPr lang="en-GB" sz="2200" b="1" u="none" strike="noStrike" dirty="0">
                          <a:effectLst/>
                        </a:rPr>
                        <a:t>kg </a:t>
                      </a:r>
                      <a:r>
                        <a:rPr lang="lv-LV" sz="2200" b="1" u="none" strike="noStrike" dirty="0">
                          <a:effectLst/>
                        </a:rPr>
                        <a:t>CO2 </a:t>
                      </a:r>
                      <a:r>
                        <a:rPr lang="lv-LV" sz="2200" b="1" u="none" strike="noStrike" dirty="0" err="1">
                          <a:effectLst/>
                        </a:rPr>
                        <a:t>ekviv</a:t>
                      </a:r>
                      <a:r>
                        <a:rPr lang="lv-LV" sz="2200" b="1" u="none" strike="noStrike" dirty="0">
                          <a:effectLst/>
                        </a:rPr>
                        <a:t>.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763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631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0308-6BCF-F386-4F07-8425C87B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88640"/>
            <a:ext cx="10601236" cy="730621"/>
          </a:xfrm>
        </p:spPr>
        <p:txBody>
          <a:bodyPr>
            <a:normAutofit/>
          </a:bodyPr>
          <a:lstStyle/>
          <a:p>
            <a:pPr algn="l"/>
            <a:r>
              <a:rPr lang="lv-LV" sz="3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Ceļa maizei</a:t>
            </a:r>
            <a:endParaRPr lang="en-GB" sz="36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6EA8752D-C218-7A63-889E-4A359937F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16" y="919262"/>
            <a:ext cx="8805561" cy="5401242"/>
          </a:xfrm>
          <a:prstGeom prst="rect">
            <a:avLst/>
          </a:prstGeom>
          <a:solidFill>
            <a:srgbClr val="F3FFEB"/>
          </a:solidFill>
        </p:spPr>
      </p:pic>
    </p:spTree>
    <p:extLst>
      <p:ext uri="{BB962C8B-B14F-4D97-AF65-F5344CB8AC3E}">
        <p14:creationId xmlns:p14="http://schemas.microsoft.com/office/powerpoint/2010/main" val="2032907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02F8A69D-2B7F-B318-C906-25226721A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404664"/>
            <a:ext cx="10369152" cy="60486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lv-LV" sz="1600" dirty="0"/>
          </a:p>
          <a:p>
            <a:pPr marL="0" indent="0" algn="ctr">
              <a:buNone/>
            </a:pPr>
            <a:endParaRPr lang="lv-LV" sz="1600" dirty="0"/>
          </a:p>
          <a:p>
            <a:pPr marL="0" indent="0" algn="ctr">
              <a:buNone/>
            </a:pPr>
            <a:endParaRPr lang="lv-LV" sz="1600" dirty="0"/>
          </a:p>
          <a:p>
            <a:pPr marL="0" indent="0" algn="ctr">
              <a:buNone/>
            </a:pPr>
            <a:endParaRPr lang="lv-LV" sz="1600" dirty="0"/>
          </a:p>
          <a:p>
            <a:pPr marL="0" indent="0" algn="ctr">
              <a:buNone/>
            </a:pPr>
            <a:endParaRPr lang="lv-LV" sz="2400" dirty="0"/>
          </a:p>
          <a:p>
            <a:pPr marL="0" indent="0" algn="ctr">
              <a:buNone/>
            </a:pPr>
            <a:endParaRPr lang="lv-LV" sz="1600" dirty="0"/>
          </a:p>
          <a:p>
            <a:pPr marL="0" indent="0" algn="ctr">
              <a:buNone/>
            </a:pPr>
            <a:endParaRPr lang="lv-LV" sz="1600" dirty="0"/>
          </a:p>
          <a:p>
            <a:pPr marL="0" indent="0" algn="ctr">
              <a:buNone/>
            </a:pPr>
            <a:r>
              <a:rPr lang="lv-LV" sz="4800" b="1" dirty="0">
                <a:solidFill>
                  <a:schemeClr val="accent2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PALDIES PAR SADARBĪBU!</a:t>
            </a:r>
          </a:p>
          <a:p>
            <a:pPr marL="0" indent="0" algn="ctr">
              <a:buNone/>
            </a:pPr>
            <a:endParaRPr lang="lv-LV" sz="2000" b="1" dirty="0">
              <a:solidFill>
                <a:schemeClr val="accent2">
                  <a:lumMod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indent="0" algn="ctr">
              <a:buNone/>
            </a:pPr>
            <a:r>
              <a:rPr lang="lv-LV" sz="2800" b="1" dirty="0">
                <a:solidFill>
                  <a:schemeClr val="accent2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AREI</a:t>
            </a:r>
          </a:p>
          <a:p>
            <a:pPr marL="0" indent="0" algn="ctr">
              <a:buNone/>
            </a:pPr>
            <a:r>
              <a:rPr lang="lv-LV" sz="2800" b="1" dirty="0" err="1">
                <a:solidFill>
                  <a:schemeClr val="accent2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Bioekonomikas</a:t>
            </a:r>
            <a:r>
              <a:rPr lang="lv-LV" sz="2800" b="1" dirty="0">
                <a:solidFill>
                  <a:schemeClr val="accent2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nodaļa</a:t>
            </a:r>
          </a:p>
          <a:p>
            <a:pPr marL="0" indent="0" algn="ctr">
              <a:buNone/>
            </a:pPr>
            <a:r>
              <a:rPr lang="lv-LV" sz="2800" b="1" dirty="0">
                <a:solidFill>
                  <a:schemeClr val="accent2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2023.gadā</a:t>
            </a:r>
          </a:p>
          <a:p>
            <a:pPr marL="0" indent="0" algn="r">
              <a:buNone/>
            </a:pPr>
            <a:r>
              <a:rPr lang="lv-LV" sz="2400" b="1" dirty="0">
                <a:solidFill>
                  <a:schemeClr val="accent2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Ieva Leimane </a:t>
            </a:r>
          </a:p>
          <a:p>
            <a:pPr marL="0" indent="0" algn="r">
              <a:buNone/>
            </a:pPr>
            <a:r>
              <a:rPr lang="lv-LV" sz="2400" b="1" dirty="0">
                <a:solidFill>
                  <a:schemeClr val="accent2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AREI pētniece</a:t>
            </a:r>
          </a:p>
          <a:p>
            <a:pPr marL="0" indent="0" algn="r">
              <a:buNone/>
            </a:pPr>
            <a:r>
              <a:rPr lang="lv-LV" sz="2400" b="1" dirty="0">
                <a:solidFill>
                  <a:schemeClr val="accent2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ieva.leimane@arei.lv</a:t>
            </a:r>
          </a:p>
          <a:p>
            <a:pPr marL="0" indent="0">
              <a:buNone/>
            </a:pPr>
            <a:endParaRPr lang="lv-LV" sz="1600" dirty="0"/>
          </a:p>
          <a:p>
            <a:pPr marL="0" indent="0">
              <a:buNone/>
            </a:pPr>
            <a:endParaRPr lang="lv-LV" sz="1600" dirty="0"/>
          </a:p>
          <a:p>
            <a:pPr marL="0" indent="0">
              <a:buNone/>
            </a:pP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180619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6C5C-C668-A254-E2F8-D023F99E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16632"/>
            <a:ext cx="10745252" cy="1794312"/>
          </a:xfrm>
        </p:spPr>
        <p:txBody>
          <a:bodyPr>
            <a:normAutofit fontScale="90000"/>
          </a:bodyPr>
          <a:lstStyle/>
          <a:p>
            <a:pPr algn="l"/>
            <a:r>
              <a:rPr lang="lv-LV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Mērķis: </a:t>
            </a:r>
            <a:r>
              <a:rPr lang="lv-LV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pārbaudīt </a:t>
            </a:r>
            <a:r>
              <a:rPr lang="lv-LV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zemkopības sistēmas elementu</a:t>
            </a:r>
            <a:r>
              <a:rPr lang="lv-LV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ietekmi uz </a:t>
            </a:r>
            <a:r>
              <a:rPr lang="lv-LV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saimnieciskajiem rezultātiem</a:t>
            </a:r>
            <a:br>
              <a:rPr lang="lv-LV" sz="3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GB" sz="36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315F0F2-A60E-586B-053A-24F072B96F3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4065644"/>
              </p:ext>
            </p:extLst>
          </p:nvPr>
        </p:nvGraphicFramePr>
        <p:xfrm>
          <a:off x="-168696" y="1988840"/>
          <a:ext cx="5976664" cy="457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A5AF7E72-DAD2-738F-ADB6-775DB7287A7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6304850"/>
              </p:ext>
            </p:extLst>
          </p:nvPr>
        </p:nvGraphicFramePr>
        <p:xfrm>
          <a:off x="5159896" y="1653336"/>
          <a:ext cx="6840760" cy="507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6521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ED0695-D906-F4B8-2F35-38CB0FEB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12406"/>
            <a:ext cx="10828784" cy="936104"/>
          </a:xfrm>
        </p:spPr>
        <p:txBody>
          <a:bodyPr>
            <a:normAutofit/>
          </a:bodyPr>
          <a:lstStyle/>
          <a:p>
            <a:pPr algn="l"/>
            <a:r>
              <a:rPr lang="lv-LV" sz="40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Informācija un pieeja</a:t>
            </a:r>
            <a:endParaRPr lang="en-GB" sz="40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401E63F-AF73-71BB-F094-BAF680ADF5E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7675279"/>
              </p:ext>
            </p:extLst>
          </p:nvPr>
        </p:nvGraphicFramePr>
        <p:xfrm>
          <a:off x="2634736" y="1043639"/>
          <a:ext cx="9001000" cy="274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E63BD12-E7EF-50EA-B8B7-6D448AA5EAD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7199416"/>
              </p:ext>
            </p:extLst>
          </p:nvPr>
        </p:nvGraphicFramePr>
        <p:xfrm>
          <a:off x="2651792" y="4112599"/>
          <a:ext cx="8983944" cy="274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E76F84F-6DDF-503E-AD9C-BA0D0D0848B3}"/>
              </a:ext>
            </a:extLst>
          </p:cNvPr>
          <p:cNvSpPr txBox="1"/>
          <p:nvPr/>
        </p:nvSpPr>
        <p:spPr>
          <a:xfrm>
            <a:off x="556264" y="1539176"/>
            <a:ext cx="22322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Projekta empīriskie dati</a:t>
            </a:r>
            <a:endParaRPr lang="en-GB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62F3B0-7BB2-7310-EB32-0C6DA4DAF76B}"/>
              </a:ext>
            </a:extLst>
          </p:cNvPr>
          <p:cNvSpPr txBox="1"/>
          <p:nvPr/>
        </p:nvSpPr>
        <p:spPr>
          <a:xfrm>
            <a:off x="749380" y="4849406"/>
            <a:ext cx="19024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Netiešie dati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02884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E83285-E5FF-700F-D2A5-21B44E49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132856"/>
            <a:ext cx="10972800" cy="1944216"/>
          </a:xfrm>
        </p:spPr>
        <p:txBody>
          <a:bodyPr>
            <a:normAutofit/>
          </a:bodyPr>
          <a:lstStyle/>
          <a:p>
            <a:r>
              <a:rPr lang="lv-LV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Augu maiņu izplatība un saimnieciskie rezultāti </a:t>
            </a:r>
            <a:endParaRPr lang="en-GB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2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31E70-3765-F838-9DEB-9A33FC521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7346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lv-LV" sz="40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Augu maiņa Latvijas zemkopībā</a:t>
            </a:r>
            <a:endParaRPr lang="en-GB" sz="40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D35C0AE-FDC1-5C0C-0BEC-F06BDD4F9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276872"/>
            <a:ext cx="3928567" cy="342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DF705595-493D-DE58-8146-2512E625E16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0671034"/>
              </p:ext>
            </p:extLst>
          </p:nvPr>
        </p:nvGraphicFramePr>
        <p:xfrm>
          <a:off x="2927648" y="1052736"/>
          <a:ext cx="921702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978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E1F9-7D11-0B63-2AE3-69A54A77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80" y="141160"/>
            <a:ext cx="10972800" cy="864096"/>
          </a:xfrm>
        </p:spPr>
        <p:txBody>
          <a:bodyPr>
            <a:normAutofit/>
          </a:bodyPr>
          <a:lstStyle/>
          <a:p>
            <a:pPr algn="l"/>
            <a:r>
              <a:rPr lang="lv-LV" sz="40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Sējumu struktūra integrētajā aramzemē</a:t>
            </a:r>
            <a:endParaRPr lang="en-GB" sz="40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10CA4C1-4255-B279-DF94-2225D03F73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333810"/>
              </p:ext>
            </p:extLst>
          </p:nvPr>
        </p:nvGraphicFramePr>
        <p:xfrm>
          <a:off x="335360" y="1198688"/>
          <a:ext cx="7439472" cy="565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8A6E643-B618-3C64-309A-D118FE9828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266130"/>
              </p:ext>
            </p:extLst>
          </p:nvPr>
        </p:nvGraphicFramePr>
        <p:xfrm>
          <a:off x="4583832" y="383260"/>
          <a:ext cx="7439472" cy="609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160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116632"/>
            <a:ext cx="10081120" cy="854968"/>
          </a:xfrm>
        </p:spPr>
        <p:txBody>
          <a:bodyPr>
            <a:normAutofit fontScale="90000"/>
          </a:bodyPr>
          <a:lstStyle/>
          <a:p>
            <a:pPr algn="l"/>
            <a:r>
              <a:rPr lang="lv-LV" b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Augumaiņas</a:t>
            </a:r>
            <a:r>
              <a:rPr lang="lv-LV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platību struktūra (2015-2019), %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F8B4ED-7720-3740-B35A-C356F8594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700039"/>
              </p:ext>
            </p:extLst>
          </p:nvPr>
        </p:nvGraphicFramePr>
        <p:xfrm>
          <a:off x="479376" y="1113578"/>
          <a:ext cx="7572363" cy="4487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3041">
                  <a:extLst>
                    <a:ext uri="{9D8B030D-6E8A-4147-A177-3AD203B41FA5}">
                      <a16:colId xmlns:a16="http://schemas.microsoft.com/office/drawing/2014/main" val="3498308263"/>
                    </a:ext>
                  </a:extLst>
                </a:gridCol>
                <a:gridCol w="1501568">
                  <a:extLst>
                    <a:ext uri="{9D8B030D-6E8A-4147-A177-3AD203B41FA5}">
                      <a16:colId xmlns:a16="http://schemas.microsoft.com/office/drawing/2014/main" val="2106043753"/>
                    </a:ext>
                  </a:extLst>
                </a:gridCol>
                <a:gridCol w="1298740">
                  <a:extLst>
                    <a:ext uri="{9D8B030D-6E8A-4147-A177-3AD203B41FA5}">
                      <a16:colId xmlns:a16="http://schemas.microsoft.com/office/drawing/2014/main" val="1150805272"/>
                    </a:ext>
                  </a:extLst>
                </a:gridCol>
                <a:gridCol w="1825481">
                  <a:extLst>
                    <a:ext uri="{9D8B030D-6E8A-4147-A177-3AD203B41FA5}">
                      <a16:colId xmlns:a16="http://schemas.microsoft.com/office/drawing/2014/main" val="3167943739"/>
                    </a:ext>
                  </a:extLst>
                </a:gridCol>
                <a:gridCol w="2163533">
                  <a:extLst>
                    <a:ext uri="{9D8B030D-6E8A-4147-A177-3AD203B41FA5}">
                      <a16:colId xmlns:a16="http://schemas.microsoft.com/office/drawing/2014/main" val="782500875"/>
                    </a:ext>
                  </a:extLst>
                </a:gridCol>
              </a:tblGrid>
              <a:tr h="1322546"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800" u="none" strike="noStrike" dirty="0">
                          <a:effectLst/>
                        </a:rPr>
                        <a:t>g</a:t>
                      </a:r>
                      <a:r>
                        <a:rPr lang="en-GB" sz="2800" u="none" strike="noStrike" dirty="0" err="1">
                          <a:effectLst/>
                        </a:rPr>
                        <a:t>adi</a:t>
                      </a:r>
                      <a:r>
                        <a:rPr lang="en-GB" sz="2800" u="none" strike="noStrike" dirty="0">
                          <a:effectLst/>
                        </a:rPr>
                        <a:t> </a:t>
                      </a:r>
                      <a:r>
                        <a:rPr lang="en-GB" sz="2800" u="none" strike="noStrike" dirty="0" err="1">
                          <a:effectLst/>
                        </a:rPr>
                        <a:t>ar</a:t>
                      </a:r>
                      <a:r>
                        <a:rPr lang="en-GB" sz="2800" u="none" strike="noStrike" dirty="0">
                          <a:effectLst/>
                        </a:rPr>
                        <a:t> </a:t>
                      </a:r>
                      <a:r>
                        <a:rPr lang="en-GB" sz="2800" u="none" strike="noStrike" dirty="0" err="1">
                          <a:effectLst/>
                        </a:rPr>
                        <a:t>kviešiem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800" u="none" strike="noStrike" dirty="0">
                          <a:effectLst/>
                        </a:rPr>
                        <a:t>g</a:t>
                      </a:r>
                      <a:r>
                        <a:rPr lang="en-GB" sz="2800" u="none" strike="noStrike" dirty="0" err="1">
                          <a:effectLst/>
                        </a:rPr>
                        <a:t>adi</a:t>
                      </a:r>
                      <a:r>
                        <a:rPr lang="en-GB" sz="2800" u="none" strike="noStrike" dirty="0">
                          <a:effectLst/>
                        </a:rPr>
                        <a:t> </a:t>
                      </a:r>
                      <a:r>
                        <a:rPr lang="en-GB" sz="2800" u="none" strike="noStrike" dirty="0" err="1">
                          <a:effectLst/>
                        </a:rPr>
                        <a:t>ar</a:t>
                      </a:r>
                      <a:r>
                        <a:rPr lang="en-GB" sz="2800" u="none" strike="noStrike" dirty="0">
                          <a:effectLst/>
                        </a:rPr>
                        <a:t> </a:t>
                      </a:r>
                      <a:r>
                        <a:rPr lang="en-GB" sz="2800" u="none" strike="noStrike" dirty="0" err="1">
                          <a:effectLst/>
                        </a:rPr>
                        <a:t>rapsi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800" u="none" strike="noStrike" dirty="0">
                          <a:effectLst/>
                        </a:rPr>
                        <a:t>g</a:t>
                      </a:r>
                      <a:r>
                        <a:rPr lang="pt-BR" sz="2800" u="none" strike="noStrike" dirty="0">
                          <a:effectLst/>
                        </a:rPr>
                        <a:t>adi ar kādu no labībām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800" u="none" strike="noStrike" dirty="0">
                          <a:effectLst/>
                        </a:rPr>
                        <a:t>gadi ar tauriņziežiem</a:t>
                      </a:r>
                      <a:endParaRPr lang="lv-LV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702415"/>
                  </a:ext>
                </a:extLst>
              </a:tr>
              <a:tr h="527562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0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16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>
                          <a:effectLst/>
                        </a:rPr>
                        <a:t>54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5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77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000027"/>
                  </a:ext>
                </a:extLst>
              </a:tr>
              <a:tr h="527562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1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16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36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9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20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973490"/>
                  </a:ext>
                </a:extLst>
              </a:tr>
              <a:tr h="527562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2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21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>
                          <a:effectLst/>
                        </a:rPr>
                        <a:t>10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>
                          <a:effectLst/>
                        </a:rPr>
                        <a:t>12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2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620319"/>
                  </a:ext>
                </a:extLst>
              </a:tr>
              <a:tr h="527562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3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>
                          <a:effectLst/>
                        </a:rPr>
                        <a:t>27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>
                          <a:effectLst/>
                        </a:rPr>
                        <a:t>0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>
                          <a:effectLst/>
                        </a:rPr>
                        <a:t>28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1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330447"/>
                  </a:ext>
                </a:extLst>
              </a:tr>
              <a:tr h="527562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4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>
                          <a:effectLst/>
                        </a:rPr>
                        <a:t>18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>
                          <a:effectLst/>
                        </a:rPr>
                        <a:t>0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>
                          <a:effectLst/>
                        </a:rPr>
                        <a:t>33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0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218818"/>
                  </a:ext>
                </a:extLst>
              </a:tr>
              <a:tr h="527562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5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>
                          <a:effectLst/>
                        </a:rPr>
                        <a:t>3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>
                          <a:effectLst/>
                        </a:rPr>
                        <a:t>0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13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0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271398"/>
                  </a:ext>
                </a:extLst>
              </a:tr>
            </a:tbl>
          </a:graphicData>
        </a:graphic>
      </p:graphicFrame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7F3B0E6-518E-8A4A-0D26-1372C880DC72}"/>
              </a:ext>
            </a:extLst>
          </p:cNvPr>
          <p:cNvSpPr/>
          <p:nvPr/>
        </p:nvSpPr>
        <p:spPr>
          <a:xfrm>
            <a:off x="7770937" y="3068960"/>
            <a:ext cx="4185035" cy="3514359"/>
          </a:xfrm>
          <a:prstGeom prst="wedgeRoundRectCallout">
            <a:avLst>
              <a:gd name="adj1" fmla="val -47912"/>
              <a:gd name="adj2" fmla="val -5745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D43FFA-77D2-9DE6-6351-322A940AD536}"/>
              </a:ext>
            </a:extLst>
          </p:cNvPr>
          <p:cNvSpPr txBox="1"/>
          <p:nvPr/>
        </p:nvSpPr>
        <p:spPr>
          <a:xfrm>
            <a:off x="7752185" y="3633313"/>
            <a:ext cx="4185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/>
              <a:t> 77% aramzemes bez tauriņziežiem</a:t>
            </a:r>
          </a:p>
          <a:p>
            <a:pPr algn="ctr"/>
            <a:endParaRPr lang="lv-LV" sz="3200" dirty="0"/>
          </a:p>
          <a:p>
            <a:pPr algn="ctr"/>
            <a:r>
              <a:rPr lang="lv-LV" sz="3200" dirty="0"/>
              <a:t>3% aramzemju – kvieši kā </a:t>
            </a:r>
            <a:r>
              <a:rPr lang="lv-LV" sz="3200" dirty="0" err="1"/>
              <a:t>monokultūraugs</a:t>
            </a:r>
            <a:endParaRPr lang="en-GB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Monokulturas_proc.jpg">
            <a:extLst>
              <a:ext uri="{FF2B5EF4-FFF2-40B4-BE49-F238E27FC236}">
                <a16:creationId xmlns:a16="http://schemas.microsoft.com/office/drawing/2014/main" id="{63CF6B54-6DF0-76E7-982D-D75245302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5640" y="980728"/>
            <a:ext cx="9164025" cy="576559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0"/>
            <a:ext cx="11379201" cy="148478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lv-LV" sz="40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Mono – audzēto kultūraugu platību īpatsvars integrēti apsaimniekotajās </a:t>
            </a:r>
            <a:r>
              <a:rPr lang="lv-LV" sz="4000" b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ARZemēs</a:t>
            </a:r>
            <a:r>
              <a:rPr lang="lv-LV" sz="40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2015.-2019., % 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FBE6888-31FF-21ED-9EDA-4C1078058D82}"/>
              </a:ext>
            </a:extLst>
          </p:cNvPr>
          <p:cNvSpPr/>
          <p:nvPr/>
        </p:nvSpPr>
        <p:spPr>
          <a:xfrm>
            <a:off x="72007" y="1700808"/>
            <a:ext cx="2611296" cy="4104456"/>
          </a:xfrm>
          <a:prstGeom prst="wedgeRoundRectCallout">
            <a:avLst>
              <a:gd name="adj1" fmla="val 52995"/>
              <a:gd name="adj2" fmla="val 620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697422-3D82-3E22-3600-9ED9E5FD42A8}"/>
              </a:ext>
            </a:extLst>
          </p:cNvPr>
          <p:cNvSpPr txBox="1"/>
          <p:nvPr/>
        </p:nvSpPr>
        <p:spPr>
          <a:xfrm>
            <a:off x="294735" y="1896214"/>
            <a:ext cx="23479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TOP1 kvieši </a:t>
            </a:r>
            <a:br>
              <a:rPr lang="lv-LV" sz="2400" dirty="0"/>
            </a:br>
            <a:r>
              <a:rPr lang="lv-LV" sz="2400" dirty="0"/>
              <a:t>(2.8% no ARZ un 6% no kviešu platībām 2019.) </a:t>
            </a:r>
          </a:p>
          <a:p>
            <a:endParaRPr lang="lv-LV" sz="2400" dirty="0"/>
          </a:p>
          <a:p>
            <a:r>
              <a:rPr lang="lv-LV" sz="2400" b="1" dirty="0"/>
              <a:t>TOP2  kukurūza </a:t>
            </a:r>
            <a:br>
              <a:rPr lang="lv-LV" sz="2400" dirty="0"/>
            </a:br>
            <a:r>
              <a:rPr lang="lv-LV" sz="2400" dirty="0"/>
              <a:t>(0.59% no ARZ un 17.9% no kukurūzas sējumiem 2019.)</a:t>
            </a:r>
            <a:endParaRPr lang="en-GB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VKULT_no_Konv_ARZ_pro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3472" y="908720"/>
            <a:ext cx="9217024" cy="57901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0"/>
            <a:ext cx="11379201" cy="128089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lv-LV" sz="3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Divu kultūraugu augu maiņu platību īpatsvars integrēti apsaimniekotajās </a:t>
            </a:r>
            <a:r>
              <a:rPr lang="lv-LV" sz="3600" b="1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ARZemēs</a:t>
            </a:r>
            <a:r>
              <a:rPr lang="lv-LV" sz="36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2015.-2019., 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7E908AFF17B1044D9D7BC0AA5B7631F6" ma:contentTypeVersion="16" ma:contentTypeDescription="Izveidot jaunu dokumentu." ma:contentTypeScope="" ma:versionID="8cae4c241680151a8dc8a3d36054c547">
  <xsd:schema xmlns:xsd="http://www.w3.org/2001/XMLSchema" xmlns:xs="http://www.w3.org/2001/XMLSchema" xmlns:p="http://schemas.microsoft.com/office/2006/metadata/properties" xmlns:ns2="41170649-d37f-43bc-bcd7-8199d86d2e57" xmlns:ns3="75eed5d8-ce25-4a67-99f3-3683d9634c71" targetNamespace="http://schemas.microsoft.com/office/2006/metadata/properties" ma:root="true" ma:fieldsID="1de6f59d7caedb483ef08d9507f75c60" ns2:_="" ns3:_="">
    <xsd:import namespace="41170649-d37f-43bc-bcd7-8199d86d2e57"/>
    <xsd:import namespace="75eed5d8-ce25-4a67-99f3-3683d9634c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70649-d37f-43bc-bcd7-8199d86d2e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ttēlu atzīmes" ma:readOnly="false" ma:fieldId="{5cf76f15-5ced-4ddc-b409-7134ff3c332f}" ma:taxonomyMulti="true" ma:sspId="ad762ec5-2cba-416b-947a-a46a142c1a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ed5d8-ce25-4a67-99f3-3683d9634c7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62dc8a2-99ed-4630-bddb-539ca0b2233f}" ma:internalName="TaxCatchAll" ma:showField="CatchAllData" ma:web="75eed5d8-ce25-4a67-99f3-3683d9634c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1FCDAC-F6F0-4843-9B82-8D97178214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58D9B4-3ED4-4647-B589-A664D1E94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170649-d37f-43bc-bcd7-8199d86d2e57"/>
    <ds:schemaRef ds:uri="75eed5d8-ce25-4a67-99f3-3683d9634c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16456</TotalTime>
  <Words>906</Words>
  <Application>Microsoft Office PowerPoint</Application>
  <PresentationFormat>Widescreen</PresentationFormat>
  <Paragraphs>246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Cambria</vt:lpstr>
      <vt:lpstr>Corbel</vt:lpstr>
      <vt:lpstr>Lato</vt:lpstr>
      <vt:lpstr>Lato Light</vt:lpstr>
      <vt:lpstr>Office Theme</vt:lpstr>
      <vt:lpstr>Zemkopības sistēmu  saimnieciskie rezultāti   EIP grupas projekta Nr. 19-00-A01612-000011   «Progresīva zemkopības sistēma kā pamats vidi saudzējošai un efektīvai Latvijas augkopībai»  empīriskie dati</vt:lpstr>
      <vt:lpstr>Mērķis: pārbaudīt zemkopības sistēmas elementu ietekmi uz saimnieciskajiem rezultātiem </vt:lpstr>
      <vt:lpstr>Informācija un pieeja</vt:lpstr>
      <vt:lpstr>Augu maiņu izplatība un saimnieciskie rezultāti </vt:lpstr>
      <vt:lpstr>Augu maiņa Latvijas zemkopībā</vt:lpstr>
      <vt:lpstr>Sējumu struktūra integrētajā aramzemē</vt:lpstr>
      <vt:lpstr>Augumaiņas platību struktūra (2015-2019), %</vt:lpstr>
      <vt:lpstr>Mono – audzēto kultūraugu platību īpatsvars integrēti apsaimniekotajās ARZemēs, 2015.-2019., % </vt:lpstr>
      <vt:lpstr>Divu kultūraugu augu maiņu platību īpatsvars integrēti apsaimniekotajās ARZemēs, 2015.-2019., %</vt:lpstr>
      <vt:lpstr>Kviešu –rapšu augu maiņas platību īpatsvars integrēti apsaimniekotajās ARZemēs, 2015.-2019., %</vt:lpstr>
      <vt:lpstr>Saimnieciskie rezultāti vidēji gadā,  4 gadu ciklā dažādās augu maiņās (I)</vt:lpstr>
      <vt:lpstr>Saimnieciskie rezultāti vidēji gadā,  4 gadu ciklā dažādās augu maiņās (II)</vt:lpstr>
      <vt:lpstr>Saimnieciskie rezultāti  dažādos augsnes apstrādes veidos </vt:lpstr>
      <vt:lpstr>Saimnieciskie rezultāti vidēji gadā, atkarībā no augsnes apstrādes veida</vt:lpstr>
      <vt:lpstr>Saimnieciskie rezultāti vidēji gadā, atkarībā no augsnes apstrādes veida</vt:lpstr>
      <vt:lpstr>Saimnieciskie rezultāti vidēji gadā, atkarībā no augsnes apstrādes veida</vt:lpstr>
      <vt:lpstr>Saimnieciskie rezultāti vidēji gadā, atkarībā no augsnes apstrādes veida</vt:lpstr>
      <vt:lpstr>Ceļa maizei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Lietotajs</dc:creator>
  <cp:lastModifiedBy>Maija Sirvide</cp:lastModifiedBy>
  <cp:revision>227</cp:revision>
  <dcterms:created xsi:type="dcterms:W3CDTF">2018-03-08T08:04:35Z</dcterms:created>
  <dcterms:modified xsi:type="dcterms:W3CDTF">2023-01-25T09:32:07Z</dcterms:modified>
</cp:coreProperties>
</file>