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336" r:id="rId2"/>
    <p:sldId id="331" r:id="rId3"/>
    <p:sldId id="325" r:id="rId4"/>
    <p:sldId id="315" r:id="rId5"/>
    <p:sldId id="326" r:id="rId6"/>
    <p:sldId id="316" r:id="rId7"/>
    <p:sldId id="327" r:id="rId8"/>
    <p:sldId id="318" r:id="rId9"/>
    <p:sldId id="332" r:id="rId10"/>
    <p:sldId id="319" r:id="rId11"/>
    <p:sldId id="333" r:id="rId12"/>
    <p:sldId id="317" r:id="rId13"/>
    <p:sldId id="334" r:id="rId14"/>
    <p:sldId id="320" r:id="rId15"/>
    <p:sldId id="323" r:id="rId16"/>
    <p:sldId id="324" r:id="rId17"/>
    <p:sldId id="335" r:id="rId18"/>
    <p:sldId id="265" r:id="rId19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238D03"/>
    <a:srgbClr val="B61A73"/>
    <a:srgbClr val="2A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8FC24-F610-419F-8EF3-4EA5DB46E8A1}" v="25" dt="2023-01-25T08:33:57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90" y="414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06989085933046"/>
          <c:y val="0.17059065198339426"/>
          <c:w val="0.51402506927786951"/>
          <c:h val="0.74528650550811504"/>
        </c:manualLayout>
      </c:layout>
      <c:radarChart>
        <c:radarStyle val="marker"/>
        <c:varyColors val="0"/>
        <c:ser>
          <c:idx val="0"/>
          <c:order val="0"/>
          <c:tx>
            <c:strRef>
              <c:f>'1='!$C$50</c:f>
              <c:strCache>
                <c:ptCount val="1"/>
                <c:pt idx="0">
                  <c:v>Sējas auzas</c:v>
                </c:pt>
              </c:strCache>
            </c:strRef>
          </c:tx>
          <c:cat>
            <c:strRef>
              <c:f>'1='!$B$51:$B$60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'1='!$C$51:$C$60</c:f>
              <c:numCache>
                <c:formatCode>General</c:formatCode>
                <c:ptCount val="10"/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5-3244-A2CD-F7C34B21C020}"/>
            </c:ext>
          </c:extLst>
        </c:ser>
        <c:ser>
          <c:idx val="1"/>
          <c:order val="1"/>
          <c:tx>
            <c:strRef>
              <c:f>'1='!$D$50</c:f>
              <c:strCache>
                <c:ptCount val="1"/>
                <c:pt idx="0">
                  <c:v>Baltā sinepe 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'1='!$B$51:$B$60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'1='!$D$51:$D$60</c:f>
              <c:numCache>
                <c:formatCode>General</c:formatCode>
                <c:ptCount val="10"/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5-3244-A2CD-F7C34B21C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75040"/>
        <c:axId val="149976960"/>
      </c:radarChart>
      <c:catAx>
        <c:axId val="1499750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/>
            </a:pPr>
            <a:endParaRPr lang="lv-LV"/>
          </a:p>
        </c:txPr>
        <c:crossAx val="149976960"/>
        <c:crosses val="autoZero"/>
        <c:auto val="1"/>
        <c:lblAlgn val="ctr"/>
        <c:lblOffset val="100"/>
        <c:noMultiLvlLbl val="0"/>
      </c:catAx>
      <c:valAx>
        <c:axId val="1499769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4997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634251886051421E-2"/>
          <c:y val="9.2655081086696304E-4"/>
          <c:w val="0.75491454806246161"/>
          <c:h val="7.2408243373337677E-2"/>
        </c:manualLayout>
      </c:layout>
      <c:overlay val="0"/>
      <c:txPr>
        <a:bodyPr/>
        <a:lstStyle/>
        <a:p>
          <a:pPr>
            <a:defRPr sz="2800"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 b="0"/>
      </a:pPr>
      <a:endParaRPr lang="lv-LV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3360715742499"/>
          <c:y val="0.19661819703366792"/>
          <c:w val="0.50018795804305372"/>
          <c:h val="0.68394633510947633"/>
        </c:manualLayout>
      </c:layout>
      <c:radarChart>
        <c:radarStyle val="marker"/>
        <c:varyColors val="0"/>
        <c:ser>
          <c:idx val="0"/>
          <c:order val="0"/>
          <c:tx>
            <c:strRef>
              <c:f>'2='!$D$45</c:f>
              <c:strCache>
                <c:ptCount val="1"/>
                <c:pt idx="0">
                  <c:v>Baltā sinepe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8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'2='!$C$46:$C$55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'2='!$D$46:$D$55</c:f>
              <c:numCache>
                <c:formatCode>General</c:formatCode>
                <c:ptCount val="10"/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0A4F-A846-CE3449AE602E}"/>
            </c:ext>
          </c:extLst>
        </c:ser>
        <c:ser>
          <c:idx val="1"/>
          <c:order val="1"/>
          <c:tx>
            <c:strRef>
              <c:f>'2='!$E$45</c:f>
              <c:strCache>
                <c:ptCount val="1"/>
                <c:pt idx="0">
                  <c:v>Sakņu redīss</c:v>
                </c:pt>
              </c:strCache>
            </c:strRef>
          </c:tx>
          <c:marker>
            <c:symbol val="triangle"/>
            <c:size val="8"/>
          </c:marker>
          <c:cat>
            <c:strRef>
              <c:f>'2='!$C$46:$C$55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'2='!$E$46:$E$55</c:f>
              <c:numCache>
                <c:formatCode>General</c:formatCode>
                <c:ptCount val="10"/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0A4F-A846-CE3449AE6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85760"/>
        <c:axId val="47287296"/>
      </c:radarChart>
      <c:catAx>
        <c:axId val="472857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/>
            </a:pPr>
            <a:endParaRPr lang="lv-LV"/>
          </a:p>
        </c:txPr>
        <c:crossAx val="47287296"/>
        <c:crosses val="autoZero"/>
        <c:auto val="1"/>
        <c:lblAlgn val="ctr"/>
        <c:lblOffset val="100"/>
        <c:noMultiLvlLbl val="0"/>
      </c:catAx>
      <c:valAx>
        <c:axId val="472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28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9703454372815927E-2"/>
          <c:y val="1.5568054895951337E-2"/>
          <c:w val="0.85200836101407673"/>
          <c:h val="5.8663416640771723E-2"/>
        </c:manualLayout>
      </c:layout>
      <c:overlay val="0"/>
      <c:txPr>
        <a:bodyPr/>
        <a:lstStyle/>
        <a:p>
          <a:pPr>
            <a:defRPr sz="2800"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78833659818626"/>
          <c:y val="0.16025683665265533"/>
          <c:w val="0.50411937520433514"/>
          <c:h val="0.75472140174064817"/>
        </c:manualLayout>
      </c:layout>
      <c:radarChart>
        <c:radarStyle val="marker"/>
        <c:varyColors val="0"/>
        <c:ser>
          <c:idx val="0"/>
          <c:order val="0"/>
          <c:tx>
            <c:strRef>
              <c:f>'4='!$C$43</c:f>
              <c:strCache>
                <c:ptCount val="1"/>
                <c:pt idx="0">
                  <c:v>Viengadīgā airene </c:v>
                </c:pt>
              </c:strCache>
            </c:strRef>
          </c:tx>
          <c:cat>
            <c:strRef>
              <c:f>'4='!$B$44:$B$53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Allelopātiskais efekts</c:v>
                </c:pt>
              </c:strCache>
            </c:strRef>
          </c:cat>
          <c:val>
            <c:numRef>
              <c:f>'4='!$C$44:$C$53</c:f>
              <c:numCache>
                <c:formatCode>General</c:formatCode>
                <c:ptCount val="10"/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6-1840-AD9F-7F8D4DC52118}"/>
            </c:ext>
          </c:extLst>
        </c:ser>
        <c:ser>
          <c:idx val="2"/>
          <c:order val="1"/>
          <c:tx>
            <c:strRef>
              <c:f>'4='!$D$43</c:f>
              <c:strCache>
                <c:ptCount val="1"/>
                <c:pt idx="0">
                  <c:v>Sējas griķi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cat>
            <c:strRef>
              <c:f>'4='!$B$44:$B$53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Allelopātiskais efekts</c:v>
                </c:pt>
              </c:strCache>
            </c:strRef>
          </c:cat>
          <c:val>
            <c:numRef>
              <c:f>'4='!$D$44:$D$53</c:f>
              <c:numCache>
                <c:formatCode>General</c:formatCode>
                <c:ptCount val="10"/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6-1840-AD9F-7F8D4DC52118}"/>
            </c:ext>
          </c:extLst>
        </c:ser>
        <c:ser>
          <c:idx val="3"/>
          <c:order val="2"/>
          <c:tx>
            <c:strRef>
              <c:f>'4='!$E$43</c:f>
              <c:strCache>
                <c:ptCount val="1"/>
                <c:pt idx="0">
                  <c:v>Bišu facēlija </c:v>
                </c:pt>
              </c:strCache>
            </c:strRef>
          </c:tx>
          <c:cat>
            <c:strRef>
              <c:f>'4='!$B$44:$B$53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Allelopātiskais efekts</c:v>
                </c:pt>
              </c:strCache>
            </c:strRef>
          </c:cat>
          <c:val>
            <c:numRef>
              <c:f>'4='!$E$44:$E$53</c:f>
              <c:numCache>
                <c:formatCode>General</c:formatCode>
                <c:ptCount val="10"/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6-1840-AD9F-7F8D4DC52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13696"/>
        <c:axId val="53615232"/>
      </c:radarChart>
      <c:catAx>
        <c:axId val="536136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/>
            </a:pPr>
            <a:endParaRPr lang="lv-LV"/>
          </a:p>
        </c:txPr>
        <c:crossAx val="53615232"/>
        <c:crosses val="autoZero"/>
        <c:auto val="1"/>
        <c:lblAlgn val="ctr"/>
        <c:lblOffset val="100"/>
        <c:noMultiLvlLbl val="0"/>
      </c:catAx>
      <c:valAx>
        <c:axId val="5361523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361369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1.145327611499081E-2"/>
          <c:y val="1.9160869205568003E-4"/>
          <c:w val="0.9700460062278119"/>
          <c:h val="6.9769398160213852E-2"/>
        </c:manualLayout>
      </c:layout>
      <c:overlay val="0"/>
      <c:txPr>
        <a:bodyPr/>
        <a:lstStyle/>
        <a:p>
          <a:pPr>
            <a:defRPr sz="2800"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lv-LV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57555810724204"/>
          <c:y val="0.18399039139835144"/>
          <c:w val="0.50518614979438159"/>
          <c:h val="0.71548360266423006"/>
        </c:manualLayout>
      </c:layout>
      <c:radarChart>
        <c:radarStyle val="marker"/>
        <c:varyColors val="0"/>
        <c:ser>
          <c:idx val="0"/>
          <c:order val="0"/>
          <c:tx>
            <c:strRef>
              <c:f>'5='!$C$42</c:f>
              <c:strCache>
                <c:ptCount val="1"/>
                <c:pt idx="0">
                  <c:v>Viengadīgā airene </c:v>
                </c:pt>
              </c:strCache>
            </c:strRef>
          </c:tx>
          <c:spPr>
            <a:ln w="66675">
              <a:solidFill>
                <a:schemeClr val="accent5">
                  <a:lumMod val="75000"/>
                </a:schemeClr>
              </a:solidFill>
            </a:ln>
          </c:spPr>
          <c:cat>
            <c:strRef>
              <c:f>'5='!$B$43:$B$52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'5='!$C$43:$C$52</c:f>
              <c:numCache>
                <c:formatCode>General</c:formatCode>
                <c:ptCount val="10"/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8-DE44-8174-CE393E0B0F11}"/>
            </c:ext>
          </c:extLst>
        </c:ser>
        <c:ser>
          <c:idx val="2"/>
          <c:order val="1"/>
          <c:tx>
            <c:strRef>
              <c:f>'5='!$D$42</c:f>
              <c:strCache>
                <c:ptCount val="1"/>
                <c:pt idx="0">
                  <c:v>Viengadīgais inkarnātāboliņš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15"/>
            <c:spPr>
              <a:solidFill>
                <a:srgbClr val="92D050"/>
              </a:solidFill>
            </c:spPr>
          </c:marker>
          <c:cat>
            <c:strRef>
              <c:f>'5='!$B$43:$B$52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'5='!$D$43:$D$52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8-DE44-8174-CE393E0B0F11}"/>
            </c:ext>
          </c:extLst>
        </c:ser>
        <c:ser>
          <c:idx val="3"/>
          <c:order val="2"/>
          <c:tx>
            <c:strRef>
              <c:f>'5='!$E$42</c:f>
              <c:strCache>
                <c:ptCount val="1"/>
                <c:pt idx="0">
                  <c:v>Bišu facēlija </c:v>
                </c:pt>
              </c:strCache>
            </c:strRef>
          </c:tx>
          <c:cat>
            <c:strRef>
              <c:f>'5='!$B$43:$B$52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'5='!$E$43:$E$52</c:f>
              <c:numCache>
                <c:formatCode>General</c:formatCode>
                <c:ptCount val="10"/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8-DE44-8174-CE393E0B0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25632"/>
        <c:axId val="54743808"/>
      </c:radarChart>
      <c:catAx>
        <c:axId val="547256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/>
            </a:pPr>
            <a:endParaRPr lang="lv-LV"/>
          </a:p>
        </c:txPr>
        <c:crossAx val="54743808"/>
        <c:crosses val="autoZero"/>
        <c:auto val="1"/>
        <c:lblAlgn val="ctr"/>
        <c:lblOffset val="100"/>
        <c:noMultiLvlLbl val="0"/>
      </c:catAx>
      <c:valAx>
        <c:axId val="5474380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4725632"/>
        <c:crosses val="autoZero"/>
        <c:crossBetween val="between"/>
        <c:majorUnit val="1"/>
        <c:minorUnit val="0.1"/>
      </c:valAx>
    </c:plotArea>
    <c:legend>
      <c:legendPos val="r"/>
      <c:legendEntry>
        <c:idx val="2"/>
        <c:txPr>
          <a:bodyPr/>
          <a:lstStyle/>
          <a:p>
            <a:pPr>
              <a:defRPr sz="2400" b="1"/>
            </a:pPr>
            <a:endParaRPr lang="lv-LV"/>
          </a:p>
        </c:txPr>
      </c:legendEntry>
      <c:layout>
        <c:manualLayout>
          <c:xMode val="edge"/>
          <c:yMode val="edge"/>
          <c:x val="2.1098742522017041E-2"/>
          <c:y val="1.2469870031380046E-3"/>
          <c:w val="0.97890125747798296"/>
          <c:h val="7.5331403473281613E-2"/>
        </c:manualLayout>
      </c:layout>
      <c:overlay val="0"/>
      <c:txPr>
        <a:bodyPr/>
        <a:lstStyle/>
        <a:p>
          <a:pPr>
            <a:defRPr sz="2400"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59670635636798"/>
          <c:y val="0.18917963448218408"/>
          <c:w val="0.50177598632428932"/>
          <c:h val="0.73499236562247472"/>
        </c:manualLayout>
      </c:layout>
      <c:radarChart>
        <c:radarStyle val="marker"/>
        <c:varyColors val="0"/>
        <c:ser>
          <c:idx val="0"/>
          <c:order val="0"/>
          <c:tx>
            <c:strRef>
              <c:f>'3='!$C$40</c:f>
              <c:strCache>
                <c:ptCount val="1"/>
                <c:pt idx="0">
                  <c:v>Sējas auzas</c:v>
                </c:pt>
              </c:strCache>
            </c:strRef>
          </c:tx>
          <c:marker>
            <c:symbol val="diamond"/>
            <c:size val="8"/>
            <c:spPr>
              <a:solidFill>
                <a:schemeClr val="accent1"/>
              </a:solidFill>
            </c:spPr>
          </c:marker>
          <c:cat>
            <c:strRef>
              <c:f>'3='!$B$41:$B$50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'3='!$C$41:$C$50</c:f>
              <c:numCache>
                <c:formatCode>General</c:formatCode>
                <c:ptCount val="10"/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9-D740-8165-F1D06FF70A19}"/>
            </c:ext>
          </c:extLst>
        </c:ser>
        <c:ser>
          <c:idx val="2"/>
          <c:order val="1"/>
          <c:tx>
            <c:strRef>
              <c:f>'3='!$D$40</c:f>
              <c:strCache>
                <c:ptCount val="1"/>
                <c:pt idx="0">
                  <c:v>Vasaras/ziemas vīķis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/>
          </c:spPr>
          <c:marker>
            <c:symbol val="triangle"/>
            <c:size val="12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</c:marker>
          <c:cat>
            <c:strRef>
              <c:f>'3='!$B$41:$B$50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'3='!$D$41:$D$50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9-D740-8165-F1D06FF70A19}"/>
            </c:ext>
          </c:extLst>
        </c:ser>
        <c:ser>
          <c:idx val="3"/>
          <c:order val="2"/>
          <c:tx>
            <c:strRef>
              <c:f>'3='!$E$40</c:f>
              <c:strCache>
                <c:ptCount val="1"/>
                <c:pt idx="0">
                  <c:v>Bišu facēlija </c:v>
                </c:pt>
              </c:strCache>
            </c:strRef>
          </c:tx>
          <c:spPr>
            <a:ln>
              <a:solidFill>
                <a:srgbClr val="B61A73"/>
              </a:solidFill>
            </a:ln>
          </c:spPr>
          <c:marker>
            <c:symbol val="circle"/>
            <c:size val="9"/>
            <c:spPr>
              <a:solidFill>
                <a:srgbClr val="B61A73"/>
              </a:solidFill>
              <a:ln>
                <a:solidFill>
                  <a:srgbClr val="B61A73"/>
                </a:solidFill>
              </a:ln>
            </c:spPr>
          </c:marker>
          <c:cat>
            <c:strRef>
              <c:f>'3='!$B$41:$B$50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'3='!$E$41:$E$50</c:f>
              <c:numCache>
                <c:formatCode>General</c:formatCode>
                <c:ptCount val="10"/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9-D740-8165-F1D06FF70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72800"/>
        <c:axId val="54974720"/>
      </c:radarChart>
      <c:catAx>
        <c:axId val="5497280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/>
            </a:pPr>
            <a:endParaRPr lang="lv-LV"/>
          </a:p>
        </c:txPr>
        <c:crossAx val="54974720"/>
        <c:crosses val="autoZero"/>
        <c:auto val="1"/>
        <c:lblAlgn val="ctr"/>
        <c:lblOffset val="100"/>
        <c:noMultiLvlLbl val="0"/>
      </c:catAx>
      <c:valAx>
        <c:axId val="54974720"/>
        <c:scaling>
          <c:orientation val="minMax"/>
          <c:max val="5"/>
        </c:scaling>
        <c:delete val="0"/>
        <c:axPos val="l"/>
        <c:majorGridlines/>
        <c:numFmt formatCode="General" sourceLinked="0"/>
        <c:majorTickMark val="cross"/>
        <c:minorTickMark val="none"/>
        <c:tickLblPos val="nextTo"/>
        <c:crossAx val="54972800"/>
        <c:crosses val="autoZero"/>
        <c:crossBetween val="between"/>
        <c:majorUnit val="1"/>
        <c:minorUnit val="0.1"/>
      </c:valAx>
    </c:plotArea>
    <c:legend>
      <c:legendPos val="r"/>
      <c:layout>
        <c:manualLayout>
          <c:xMode val="edge"/>
          <c:yMode val="edge"/>
          <c:x val="0"/>
          <c:y val="9.59795681725728E-4"/>
          <c:w val="0.97286817261455694"/>
          <c:h val="7.8109782126836627E-2"/>
        </c:manualLayout>
      </c:layout>
      <c:overlay val="0"/>
      <c:txPr>
        <a:bodyPr/>
        <a:lstStyle/>
        <a:p>
          <a:pPr>
            <a:defRPr sz="2800"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lv-LV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84995752148072"/>
          <c:y val="0.18896050068894857"/>
          <c:w val="0.48644278413545983"/>
          <c:h val="0.72664559066795609"/>
        </c:manualLayout>
      </c:layout>
      <c:radarChart>
        <c:radarStyle val="marker"/>
        <c:varyColors val="0"/>
        <c:ser>
          <c:idx val="0"/>
          <c:order val="0"/>
          <c:tx>
            <c:strRef>
              <c:f>'6=_'!$C$73</c:f>
              <c:strCache>
                <c:ptCount val="1"/>
                <c:pt idx="0">
                  <c:v>Ziemas rudzi 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cat>
            <c:strRef>
              <c:f>'6=_'!$B$74:$B$83</c:f>
              <c:strCache>
                <c:ptCount val="10"/>
                <c:pt idx="0">
                  <c:v>N uztvērējs rizosfērā</c:v>
                </c:pt>
                <c:pt idx="1">
                  <c:v>N uzkrājējs biomasā</c:v>
                </c:pt>
                <c:pt idx="2">
                  <c:v>Erozijas samazinājs</c:v>
                </c:pt>
                <c:pt idx="3">
                  <c:v>Nomāc nezāles</c:v>
                </c:pt>
                <c:pt idx="4">
                  <c:v>Augsnes apakškārtas irdinātājs</c:v>
                </c:pt>
                <c:pt idx="5">
                  <c:v>Atbrīvo PK</c:v>
                </c:pt>
                <c:pt idx="6">
                  <c:v>Irdina aramkārtu</c:v>
                </c:pt>
                <c:pt idx="7">
                  <c:v>Nematodes </c:v>
                </c:pt>
                <c:pt idx="8">
                  <c:v>Slimības</c:v>
                </c:pt>
                <c:pt idx="9">
                  <c:v>Alelopātiskais efekts</c:v>
                </c:pt>
              </c:strCache>
            </c:strRef>
          </c:cat>
          <c:val>
            <c:numRef>
              <c:f>'6=_'!$C$74:$C$83</c:f>
              <c:numCache>
                <c:formatCode>General</c:formatCode>
                <c:ptCount val="10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4-0240-AC4C-F7F80BE0785F}"/>
            </c:ext>
          </c:extLst>
        </c:ser>
        <c:ser>
          <c:idx val="5"/>
          <c:order val="1"/>
          <c:tx>
            <c:strRef>
              <c:f>'6=_'!$D$73</c:f>
              <c:strCache>
                <c:ptCount val="1"/>
                <c:pt idx="0">
                  <c:v>Ziemas rapsis </c:v>
                </c:pt>
              </c:strCache>
            </c:strRef>
          </c:tx>
          <c:val>
            <c:numRef>
              <c:f>'6=_'!$D$74:$D$83</c:f>
              <c:numCache>
                <c:formatCode>General</c:formatCode>
                <c:ptCount val="10"/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4-0240-AC4C-F7F80BE0785F}"/>
            </c:ext>
          </c:extLst>
        </c:ser>
        <c:ser>
          <c:idx val="6"/>
          <c:order val="2"/>
          <c:tx>
            <c:strRef>
              <c:f>'6=_'!$E$73</c:f>
              <c:strCache>
                <c:ptCount val="1"/>
                <c:pt idx="0">
                  <c:v>Bišu facēlija 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circle"/>
            <c:size val="14"/>
            <c:spPr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val>
            <c:numRef>
              <c:f>'6=_'!$E$74:$E$83</c:f>
              <c:numCache>
                <c:formatCode>General</c:formatCode>
                <c:ptCount val="10"/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4-0240-AC4C-F7F80BE0785F}"/>
            </c:ext>
          </c:extLst>
        </c:ser>
        <c:ser>
          <c:idx val="7"/>
          <c:order val="3"/>
          <c:tx>
            <c:strRef>
              <c:f>'6=_'!$F$73</c:f>
              <c:strCache>
                <c:ptCount val="1"/>
                <c:pt idx="0">
                  <c:v> Ziemas vīķis</c:v>
                </c:pt>
              </c:strCache>
            </c:strRef>
          </c:tx>
          <c:val>
            <c:numRef>
              <c:f>'6=_'!$F$74:$F$83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D4-0240-AC4C-F7F80BE0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30400"/>
        <c:axId val="165432320"/>
      </c:radarChart>
      <c:catAx>
        <c:axId val="16543040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u="sng"/>
            </a:pPr>
            <a:endParaRPr lang="lv-LV"/>
          </a:p>
        </c:txPr>
        <c:crossAx val="165432320"/>
        <c:crosses val="autoZero"/>
        <c:auto val="1"/>
        <c:lblAlgn val="ctr"/>
        <c:lblOffset val="100"/>
        <c:noMultiLvlLbl val="0"/>
      </c:catAx>
      <c:valAx>
        <c:axId val="16543232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5430400"/>
        <c:crosses val="autoZero"/>
        <c:crossBetween val="between"/>
        <c:majorUnit val="1"/>
      </c:valAx>
    </c:plotArea>
    <c:legend>
      <c:legendPos val="r"/>
      <c:legendEntry>
        <c:idx val="3"/>
        <c:txPr>
          <a:bodyPr/>
          <a:lstStyle/>
          <a:p>
            <a:pPr>
              <a:defRPr sz="2800" b="1" i="1">
                <a:solidFill>
                  <a:srgbClr val="FFC000"/>
                </a:solidFill>
              </a:defRPr>
            </a:pPr>
            <a:endParaRPr lang="lv-LV"/>
          </a:p>
        </c:txPr>
      </c:legendEntry>
      <c:layout>
        <c:manualLayout>
          <c:xMode val="edge"/>
          <c:yMode val="edge"/>
          <c:x val="2.5005327028423081E-2"/>
          <c:y val="2.744970299411929E-6"/>
          <c:w val="0.9542739192277826"/>
          <c:h val="8.7795130056692788E-2"/>
        </c:manualLayout>
      </c:layout>
      <c:overlay val="0"/>
      <c:txPr>
        <a:bodyPr/>
        <a:lstStyle/>
        <a:p>
          <a:pPr>
            <a:defRPr sz="2800"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lv-LV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06971876407089E-2"/>
          <c:y val="5.7631275565591618E-2"/>
          <c:w val="0.83344280520891578"/>
          <c:h val="0.55981753614793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maisijumu_izmaksas_AM-SM.xlsx]Sheet1'!$D$19:$D$20</c:f>
              <c:strCache>
                <c:ptCount val="1"/>
                <c:pt idx="0">
                  <c:v>Vītiņi,  aizturētais N  kg/ha</c:v>
                </c:pt>
              </c:strCache>
            </c:strRef>
          </c:tx>
          <c:spPr>
            <a:solidFill>
              <a:srgbClr val="69D8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433180462040882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2FB-4A29-9036-3A82CD94B7AB}"/>
                </c:ext>
              </c:extLst>
            </c:dLbl>
            <c:dLbl>
              <c:idx val="1"/>
              <c:layout>
                <c:manualLayout>
                  <c:x val="-6.8996420443976211E-3"/>
                  <c:y val="0.322550531521724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FB-4A29-9036-3A82CD94B7AB}"/>
                </c:ext>
              </c:extLst>
            </c:dLbl>
            <c:dLbl>
              <c:idx val="2"/>
              <c:layout>
                <c:manualLayout>
                  <c:x val="-5.5197136355180972E-3"/>
                  <c:y val="0.306021784999126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FB-4A29-9036-3A82CD94B7AB}"/>
                </c:ext>
              </c:extLst>
            </c:dLbl>
            <c:dLbl>
              <c:idx val="3"/>
              <c:layout>
                <c:manualLayout>
                  <c:x val="0"/>
                  <c:y val="0.28655975755620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FB-4A29-9036-3A82CD94B7AB}"/>
                </c:ext>
              </c:extLst>
            </c:dLbl>
            <c:dLbl>
              <c:idx val="4"/>
              <c:layout>
                <c:manualLayout>
                  <c:x val="-2.7598568177590486E-3"/>
                  <c:y val="0.231111995860715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FB-4A29-9036-3A82CD94B7AB}"/>
                </c:ext>
              </c:extLst>
            </c:dLbl>
            <c:dLbl>
              <c:idx val="5"/>
              <c:layout>
                <c:manualLayout>
                  <c:x val="1.3799284088795243E-3"/>
                  <c:y val="0.286557237699740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2FB-4A29-9036-3A82CD94B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maisijumu_izmaksas_AM-SM.xlsx]Sheet1'!$C$21:$C$26</c:f>
              <c:strCache>
                <c:ptCount val="6"/>
                <c:pt idx="0">
                  <c:v>auzas + sinepes </c:v>
                </c:pt>
                <c:pt idx="1">
                  <c:v>sakņu redīss + sinepes</c:v>
                </c:pt>
                <c:pt idx="2">
                  <c:v>auzas  + vasaras vīķi  + facēlija </c:v>
                </c:pt>
                <c:pt idx="3">
                  <c:v>vieng. airene + griķi + facēlija </c:v>
                </c:pt>
                <c:pt idx="4">
                  <c:v>auzas  + in.āboliņš</c:v>
                </c:pt>
                <c:pt idx="5">
                  <c:v>rudzi + ziemas rapsis  + facēlija </c:v>
                </c:pt>
              </c:strCache>
            </c:strRef>
          </c:cat>
          <c:val>
            <c:numRef>
              <c:f>'[Copy of maisijumu_izmaksas_AM-SM.xlsx]Sheet1'!$D$21:$D$26</c:f>
              <c:numCache>
                <c:formatCode>0.00</c:formatCode>
                <c:ptCount val="6"/>
                <c:pt idx="0">
                  <c:v>57.9</c:v>
                </c:pt>
                <c:pt idx="1">
                  <c:v>43.8</c:v>
                </c:pt>
                <c:pt idx="2">
                  <c:v>42</c:v>
                </c:pt>
                <c:pt idx="3">
                  <c:v>40.1</c:v>
                </c:pt>
                <c:pt idx="4">
                  <c:v>32.9</c:v>
                </c:pt>
                <c:pt idx="5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7-AB40-B9A5-4D5E2C309786}"/>
            </c:ext>
          </c:extLst>
        </c:ser>
        <c:ser>
          <c:idx val="1"/>
          <c:order val="1"/>
          <c:tx>
            <c:strRef>
              <c:f>'[Copy of maisijumu_izmaksas_AM-SM.xlsx]Sheet1'!$E$19:$E$20</c:f>
              <c:strCache>
                <c:ptCount val="1"/>
                <c:pt idx="0">
                  <c:v>Stende, aizturētais N  kg/ha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594988621566697E-3"/>
                  <c:y val="0.275910114441216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2FB-4A29-9036-3A82CD94B7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31,8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2FB-4A29-9036-3A82CD94B7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28,1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FB-4A29-9036-3A82CD94B7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27,7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2FB-4A29-9036-3A82CD94B7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35,7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2FB-4A29-9036-3A82CD94B7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26,5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2FB-4A29-9036-3A82CD94B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maisijumu_izmaksas_AM-SM.xlsx]Sheet1'!$C$21:$C$26</c:f>
              <c:strCache>
                <c:ptCount val="6"/>
                <c:pt idx="0">
                  <c:v>auzas + sinepes </c:v>
                </c:pt>
                <c:pt idx="1">
                  <c:v>sakņu redīss + sinepes</c:v>
                </c:pt>
                <c:pt idx="2">
                  <c:v>auzas  + vasaras vīķi  + facēlija </c:v>
                </c:pt>
                <c:pt idx="3">
                  <c:v>vieng. airene + griķi + facēlija </c:v>
                </c:pt>
                <c:pt idx="4">
                  <c:v>auzas  + in.āboliņš</c:v>
                </c:pt>
                <c:pt idx="5">
                  <c:v>rudzi + ziemas rapsis  + facēlija </c:v>
                </c:pt>
              </c:strCache>
            </c:strRef>
          </c:cat>
          <c:val>
            <c:numRef>
              <c:f>'[Copy of maisijumu_izmaksas_AM-SM.xlsx]Sheet1'!$E$21:$E$26</c:f>
              <c:numCache>
                <c:formatCode>0.00</c:formatCode>
                <c:ptCount val="6"/>
                <c:pt idx="0">
                  <c:v>34.5</c:v>
                </c:pt>
                <c:pt idx="1">
                  <c:v>31.8</c:v>
                </c:pt>
                <c:pt idx="2">
                  <c:v>28.1</c:v>
                </c:pt>
                <c:pt idx="3">
                  <c:v>27.7</c:v>
                </c:pt>
                <c:pt idx="4">
                  <c:v>35.700000000000003</c:v>
                </c:pt>
                <c:pt idx="5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7-AB40-B9A5-4D5E2C309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51648"/>
        <c:axId val="165453184"/>
      </c:barChart>
      <c:lineChart>
        <c:grouping val="standard"/>
        <c:varyColors val="0"/>
        <c:ser>
          <c:idx val="2"/>
          <c:order val="2"/>
          <c:tx>
            <c:strRef>
              <c:f>'[Copy of maisijumu_izmaksas_AM-SM.xlsx]Sheet1'!$F$19:$F$20</c:f>
              <c:strCache>
                <c:ptCount val="1"/>
                <c:pt idx="0">
                  <c:v>Izmaksas uz aizturētā N vienību, Vītiņi EUR/kg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rgbClr val="69D8FF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5.377102923970508E-2"/>
                  <c:y val="-1.6593254848203846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FB-4A29-9036-3A82CD94B7AB}"/>
                </c:ext>
              </c:extLst>
            </c:dLbl>
            <c:dLbl>
              <c:idx val="1"/>
              <c:layout>
                <c:manualLayout>
                  <c:x val="-5.4285188391737987E-2"/>
                  <c:y val="4.4957599215148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FB-4A29-9036-3A82CD94B7AB}"/>
                </c:ext>
              </c:extLst>
            </c:dLbl>
            <c:dLbl>
              <c:idx val="2"/>
              <c:layout>
                <c:manualLayout>
                  <c:x val="-5.2905368638638692E-2"/>
                  <c:y val="3.537811286269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FB-4A29-9036-3A82CD94B7AB}"/>
                </c:ext>
              </c:extLst>
            </c:dLbl>
            <c:dLbl>
              <c:idx val="3"/>
              <c:layout>
                <c:manualLayout>
                  <c:x val="-5.544052530288885E-2"/>
                  <c:y val="4.2503762985660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FB-4A29-9036-3A82CD94B7AB}"/>
                </c:ext>
              </c:extLst>
            </c:dLbl>
            <c:dLbl>
              <c:idx val="4"/>
              <c:layout>
                <c:manualLayout>
                  <c:x val="-3.6827790150049285E-2"/>
                  <c:y val="-5.062708862992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FB-4A29-9036-3A82CD94B7AB}"/>
                </c:ext>
              </c:extLst>
            </c:dLbl>
            <c:dLbl>
              <c:idx val="5"/>
              <c:layout>
                <c:manualLayout>
                  <c:x val="-4.7190183254492701E-2"/>
                  <c:y val="3.0311521455737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FB-4A29-9036-3A82CD94B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maisijumu_izmaksas_AM-SM.xlsx]Sheet1'!$C$21:$C$26</c:f>
              <c:strCache>
                <c:ptCount val="6"/>
                <c:pt idx="0">
                  <c:v>auzas + sinepes </c:v>
                </c:pt>
                <c:pt idx="1">
                  <c:v>sakņu redīss + sinepes</c:v>
                </c:pt>
                <c:pt idx="2">
                  <c:v>auzas  + vasaras vīķi  + facēlija </c:v>
                </c:pt>
                <c:pt idx="3">
                  <c:v>vieng. airene + griķi + facēlija </c:v>
                </c:pt>
                <c:pt idx="4">
                  <c:v>auzas  + in.āboliņš</c:v>
                </c:pt>
                <c:pt idx="5">
                  <c:v>rudzi + ziemas rapsis  + facēlija </c:v>
                </c:pt>
              </c:strCache>
            </c:strRef>
          </c:cat>
          <c:val>
            <c:numRef>
              <c:f>'[Copy of maisijumu_izmaksas_AM-SM.xlsx]Sheet1'!$F$21:$F$26</c:f>
              <c:numCache>
                <c:formatCode>0.00</c:formatCode>
                <c:ptCount val="6"/>
                <c:pt idx="0">
                  <c:v>1.2</c:v>
                </c:pt>
                <c:pt idx="1">
                  <c:v>2.66</c:v>
                </c:pt>
                <c:pt idx="2">
                  <c:v>2.57</c:v>
                </c:pt>
                <c:pt idx="3">
                  <c:v>3.63</c:v>
                </c:pt>
                <c:pt idx="4">
                  <c:v>4.0199999999999996</c:v>
                </c:pt>
                <c:pt idx="5">
                  <c:v>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B7-AB40-B9A5-4D5E2C309786}"/>
            </c:ext>
          </c:extLst>
        </c:ser>
        <c:ser>
          <c:idx val="3"/>
          <c:order val="3"/>
          <c:tx>
            <c:strRef>
              <c:f>'[Copy of maisijumu_izmaksas_AM-SM.xlsx]Sheet1'!$G$19:$G$20</c:f>
              <c:strCache>
                <c:ptCount val="1"/>
                <c:pt idx="0">
                  <c:v>Izmaksas uz aizturētā N vienību, Stende EUR/kg</c:v>
                </c:pt>
              </c:strCache>
            </c:strRef>
          </c:tx>
          <c:dLbls>
            <c:dLbl>
              <c:idx val="0"/>
              <c:layout>
                <c:manualLayout>
                  <c:x val="-9.9321162147455455E-3"/>
                  <c:y val="-4.7379181281834187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effectLst>
                        <a:glow rad="1397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FB-4A29-9036-3A82CD94B7AB}"/>
                </c:ext>
              </c:extLst>
            </c:dLbl>
            <c:dLbl>
              <c:idx val="1"/>
              <c:layout>
                <c:manualLayout>
                  <c:x val="-1.2691973032504593E-2"/>
                  <c:y val="-3.457831041943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FB-4A29-9036-3A82CD94B7AB}"/>
                </c:ext>
              </c:extLst>
            </c:dLbl>
            <c:dLbl>
              <c:idx val="2"/>
              <c:layout>
                <c:manualLayout>
                  <c:x val="-2.3731400303540786E-2"/>
                  <c:y val="-3.0311353465306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FB-4A29-9036-3A82CD94B7AB}"/>
                </c:ext>
              </c:extLst>
            </c:dLbl>
            <c:dLbl>
              <c:idx val="3"/>
              <c:layout>
                <c:manualLayout>
                  <c:x val="-2.9251113939058885E-2"/>
                  <c:y val="-3.6711788896504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FB-4A29-9036-3A82CD94B7AB}"/>
                </c:ext>
              </c:extLst>
            </c:dLbl>
            <c:dLbl>
              <c:idx val="4"/>
              <c:layout>
                <c:manualLayout>
                  <c:x val="-3.6570710574032834E-2"/>
                  <c:y val="3.837573411818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FB-4A29-9036-3A82CD94B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maisijumu_izmaksas_AM-SM.xlsx]Sheet1'!$C$21:$C$26</c:f>
              <c:strCache>
                <c:ptCount val="6"/>
                <c:pt idx="0">
                  <c:v>auzas + sinepes </c:v>
                </c:pt>
                <c:pt idx="1">
                  <c:v>sakņu redīss + sinepes</c:v>
                </c:pt>
                <c:pt idx="2">
                  <c:v>auzas  + vasaras vīķi  + facēlija </c:v>
                </c:pt>
                <c:pt idx="3">
                  <c:v>vieng. airene + griķi + facēlija </c:v>
                </c:pt>
                <c:pt idx="4">
                  <c:v>auzas  + in.āboliņš</c:v>
                </c:pt>
                <c:pt idx="5">
                  <c:v>rudzi + ziemas rapsis  + facēlija </c:v>
                </c:pt>
              </c:strCache>
            </c:strRef>
          </c:cat>
          <c:val>
            <c:numRef>
              <c:f>'[Copy of maisijumu_izmaksas_AM-SM.xlsx]Sheet1'!$G$21:$G$26</c:f>
              <c:numCache>
                <c:formatCode>0.00</c:formatCode>
                <c:ptCount val="6"/>
                <c:pt idx="0">
                  <c:v>2.0099999999999998</c:v>
                </c:pt>
                <c:pt idx="1">
                  <c:v>3.67</c:v>
                </c:pt>
                <c:pt idx="2">
                  <c:v>3.85</c:v>
                </c:pt>
                <c:pt idx="3">
                  <c:v>5.25</c:v>
                </c:pt>
                <c:pt idx="4">
                  <c:v>3.7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B7-AB40-B9A5-4D5E2C309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06432"/>
        <c:axId val="165504512"/>
      </c:lineChart>
      <c:catAx>
        <c:axId val="16545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lv-LV"/>
          </a:p>
        </c:txPr>
        <c:crossAx val="165453184"/>
        <c:crosses val="autoZero"/>
        <c:auto val="1"/>
        <c:lblAlgn val="ctr"/>
        <c:lblOffset val="100"/>
        <c:noMultiLvlLbl val="0"/>
      </c:catAx>
      <c:valAx>
        <c:axId val="165453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lv-LV" sz="2000"/>
                  <a:t>Aizturētā N daudzums, kg/ha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65451648"/>
        <c:crosses val="autoZero"/>
        <c:crossBetween val="between"/>
      </c:valAx>
      <c:valAx>
        <c:axId val="1655045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lv-LV" sz="2000"/>
                  <a:t>Aizturētā N izmaksas, EUR/kg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65506432"/>
        <c:crosses val="max"/>
        <c:crossBetween val="between"/>
      </c:valAx>
      <c:catAx>
        <c:axId val="16550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5045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4854542212927786"/>
          <c:w val="0.98100523112388327"/>
          <c:h val="0.13936772766581668"/>
        </c:manualLayout>
      </c:layout>
      <c:overlay val="0"/>
      <c:txPr>
        <a:bodyPr/>
        <a:lstStyle/>
        <a:p>
          <a:pPr>
            <a:defRPr sz="1600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lv-LV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9FA5B-E179-4B67-91C5-F1692AB8FB9B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lv-LV"/>
        </a:p>
      </dgm:t>
    </dgm:pt>
    <dgm:pt modelId="{078ACD29-DE53-4E61-A45A-90143883B560}">
      <dgm:prSet/>
      <dgm:spPr/>
      <dgm:t>
        <a:bodyPr/>
        <a:lstStyle/>
        <a:p>
          <a:r>
            <a:rPr lang="lv-LV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Uztvērējaugu maisījumi</a:t>
          </a:r>
          <a:endParaRPr lang="lv-L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CAA8A-950E-4F8D-95B4-4A88CCBA5648}" type="parTrans" cxnId="{0E16FE46-3E99-455F-902C-458D6AA7AA1A}">
      <dgm:prSet/>
      <dgm:spPr/>
      <dgm:t>
        <a:bodyPr/>
        <a:lstStyle/>
        <a:p>
          <a:endParaRPr lang="lv-LV"/>
        </a:p>
      </dgm:t>
    </dgm:pt>
    <dgm:pt modelId="{25F6D7F9-B33E-4038-8902-32BA1E390AEC}" type="sibTrans" cxnId="{0E16FE46-3E99-455F-902C-458D6AA7AA1A}">
      <dgm:prSet/>
      <dgm:spPr/>
      <dgm:t>
        <a:bodyPr/>
        <a:lstStyle/>
        <a:p>
          <a:endParaRPr lang="lv-LV"/>
        </a:p>
      </dgm:t>
    </dgm:pt>
    <dgm:pt modelId="{568409A1-87AC-4B74-A124-687E2D6E7DF9}">
      <dgm:prSet phldrT="[Text]"/>
      <dgm:spPr/>
      <dgm:t>
        <a:bodyPr/>
        <a:lstStyle/>
        <a:p>
          <a:r>
            <a:rPr lang="lv-LV" dirty="0"/>
            <a:t>1. Sējas auzas / Baltās sinepes</a:t>
          </a:r>
        </a:p>
      </dgm:t>
    </dgm:pt>
    <dgm:pt modelId="{23E60246-8B11-4E47-8BBB-E67200C4CDDD}" type="parTrans" cxnId="{2AB79C81-9475-4256-B0EA-59E56EEC57A9}">
      <dgm:prSet/>
      <dgm:spPr/>
      <dgm:t>
        <a:bodyPr/>
        <a:lstStyle/>
        <a:p>
          <a:endParaRPr lang="lv-LV"/>
        </a:p>
      </dgm:t>
    </dgm:pt>
    <dgm:pt modelId="{15E1953E-B76C-4221-A651-F25D9F9FFDC3}" type="sibTrans" cxnId="{2AB79C81-9475-4256-B0EA-59E56EEC57A9}">
      <dgm:prSet/>
      <dgm:spPr/>
      <dgm:t>
        <a:bodyPr/>
        <a:lstStyle/>
        <a:p>
          <a:endParaRPr lang="lv-LV"/>
        </a:p>
      </dgm:t>
    </dgm:pt>
    <dgm:pt modelId="{C686D077-8234-41D5-9E5D-7D2594CA57D6}">
      <dgm:prSet phldrT="[Text]"/>
      <dgm:spPr/>
      <dgm:t>
        <a:bodyPr/>
        <a:lstStyle/>
        <a:p>
          <a:r>
            <a:rPr lang="lv-LV" dirty="0"/>
            <a:t>2. Baltās sinepes / Sakņu redīss (Eļļas rutks, sakņu)</a:t>
          </a:r>
        </a:p>
      </dgm:t>
    </dgm:pt>
    <dgm:pt modelId="{B4F79FDD-C720-46CC-8E37-2EEA14908169}" type="parTrans" cxnId="{5C885AAE-1DBB-46C5-A9B2-731B660808B2}">
      <dgm:prSet/>
      <dgm:spPr/>
      <dgm:t>
        <a:bodyPr/>
        <a:lstStyle/>
        <a:p>
          <a:endParaRPr lang="lv-LV"/>
        </a:p>
      </dgm:t>
    </dgm:pt>
    <dgm:pt modelId="{094D7E92-B043-4BA3-88D1-DE55ADEFA041}" type="sibTrans" cxnId="{5C885AAE-1DBB-46C5-A9B2-731B660808B2}">
      <dgm:prSet/>
      <dgm:spPr/>
      <dgm:t>
        <a:bodyPr/>
        <a:lstStyle/>
        <a:p>
          <a:endParaRPr lang="lv-LV"/>
        </a:p>
      </dgm:t>
    </dgm:pt>
    <dgm:pt modelId="{B9076120-5164-41DB-B5D6-35010004384F}">
      <dgm:prSet phldrT="[Text]"/>
      <dgm:spPr/>
      <dgm:t>
        <a:bodyPr/>
        <a:lstStyle/>
        <a:p>
          <a:r>
            <a:rPr lang="lv-LV" dirty="0"/>
            <a:t>3. Viengadīgā airene / Sējas griķi / Bišu facēlija </a:t>
          </a:r>
        </a:p>
      </dgm:t>
    </dgm:pt>
    <dgm:pt modelId="{5B12CFCD-B176-4995-88A3-628E6D68621E}" type="parTrans" cxnId="{6BE60047-1F08-4E8B-BD39-FE02F85335C6}">
      <dgm:prSet/>
      <dgm:spPr/>
      <dgm:t>
        <a:bodyPr/>
        <a:lstStyle/>
        <a:p>
          <a:endParaRPr lang="lv-LV"/>
        </a:p>
      </dgm:t>
    </dgm:pt>
    <dgm:pt modelId="{254C6F99-8FC2-4E89-B642-E7B11337FB6E}" type="sibTrans" cxnId="{6BE60047-1F08-4E8B-BD39-FE02F85335C6}">
      <dgm:prSet/>
      <dgm:spPr/>
      <dgm:t>
        <a:bodyPr/>
        <a:lstStyle/>
        <a:p>
          <a:endParaRPr lang="lv-LV"/>
        </a:p>
      </dgm:t>
    </dgm:pt>
    <dgm:pt modelId="{7B567FC1-DF1E-44B1-A66C-D837D1733F30}">
      <dgm:prSet/>
      <dgm:spPr/>
      <dgm:t>
        <a:bodyPr/>
        <a:lstStyle/>
        <a:p>
          <a:pPr algn="l"/>
          <a:r>
            <a:rPr lang="lv-LV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Uztvērējaugu</a:t>
          </a:r>
          <a:r>
            <a:rPr lang="lv-LV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maisījumu izmaksas</a:t>
          </a:r>
        </a:p>
      </dgm:t>
    </dgm:pt>
    <dgm:pt modelId="{FEA18211-1F25-4D89-A1F9-59945DB7BB5E}" type="parTrans" cxnId="{6D1F1736-988F-40BE-B5F1-54172C3B8E76}">
      <dgm:prSet/>
      <dgm:spPr/>
      <dgm:t>
        <a:bodyPr/>
        <a:lstStyle/>
        <a:p>
          <a:endParaRPr lang="lv-LV"/>
        </a:p>
      </dgm:t>
    </dgm:pt>
    <dgm:pt modelId="{C5F12CF5-7E13-4A3B-AA51-1B15A9FA7351}" type="sibTrans" cxnId="{6D1F1736-988F-40BE-B5F1-54172C3B8E76}">
      <dgm:prSet/>
      <dgm:spPr/>
      <dgm:t>
        <a:bodyPr/>
        <a:lstStyle/>
        <a:p>
          <a:endParaRPr lang="lv-LV"/>
        </a:p>
      </dgm:t>
    </dgm:pt>
    <dgm:pt modelId="{274D6C3B-ABC6-4C02-A2ED-84A9E4FF29AA}">
      <dgm:prSet phldrT="[Text]"/>
      <dgm:spPr/>
      <dgm:t>
        <a:bodyPr/>
        <a:lstStyle/>
        <a:p>
          <a:r>
            <a:rPr lang="lv-LV" dirty="0"/>
            <a:t>4. Viengadīgā airene / Inkarnāta āboliņš /  Bišu facēlija</a:t>
          </a:r>
        </a:p>
      </dgm:t>
    </dgm:pt>
    <dgm:pt modelId="{2C0805E7-A663-4FF5-81CF-BB18B2C8B5EA}" type="parTrans" cxnId="{6906D4DA-23A9-46C6-B4F9-0F540D015C36}">
      <dgm:prSet/>
      <dgm:spPr/>
      <dgm:t>
        <a:bodyPr/>
        <a:lstStyle/>
        <a:p>
          <a:endParaRPr lang="lv-LV"/>
        </a:p>
      </dgm:t>
    </dgm:pt>
    <dgm:pt modelId="{2BB9FD4E-4728-4FB9-ACE2-3D3373B09B17}" type="sibTrans" cxnId="{6906D4DA-23A9-46C6-B4F9-0F540D015C36}">
      <dgm:prSet/>
      <dgm:spPr/>
      <dgm:t>
        <a:bodyPr/>
        <a:lstStyle/>
        <a:p>
          <a:endParaRPr lang="lv-LV"/>
        </a:p>
      </dgm:t>
    </dgm:pt>
    <dgm:pt modelId="{D0D3F1A6-3EF0-4C18-8215-5DAE583B5F9D}">
      <dgm:prSet phldrT="[Text]"/>
      <dgm:spPr/>
      <dgm:t>
        <a:bodyPr/>
        <a:lstStyle/>
        <a:p>
          <a:r>
            <a:rPr lang="lv-LV" dirty="0"/>
            <a:t>5. Sējas auzas / Vīķi / Bišu facēlija</a:t>
          </a:r>
        </a:p>
      </dgm:t>
    </dgm:pt>
    <dgm:pt modelId="{BE9A7F22-CF4E-4F15-B7D7-ED5A7388C816}" type="parTrans" cxnId="{862F062E-11C8-4B2E-8C68-D2F634C33AF6}">
      <dgm:prSet/>
      <dgm:spPr/>
      <dgm:t>
        <a:bodyPr/>
        <a:lstStyle/>
        <a:p>
          <a:endParaRPr lang="lv-LV"/>
        </a:p>
      </dgm:t>
    </dgm:pt>
    <dgm:pt modelId="{D38CBF9E-295F-4238-B8B3-42DAE1831DED}" type="sibTrans" cxnId="{862F062E-11C8-4B2E-8C68-D2F634C33AF6}">
      <dgm:prSet/>
      <dgm:spPr/>
      <dgm:t>
        <a:bodyPr/>
        <a:lstStyle/>
        <a:p>
          <a:endParaRPr lang="lv-LV"/>
        </a:p>
      </dgm:t>
    </dgm:pt>
    <dgm:pt modelId="{3259D202-027D-4344-9F05-C1E9B7D571C5}">
      <dgm:prSet phldrT="[Text]"/>
      <dgm:spPr/>
      <dgm:t>
        <a:bodyPr/>
        <a:lstStyle/>
        <a:p>
          <a:r>
            <a:rPr lang="lv-LV" dirty="0"/>
            <a:t>6. Ziemas rudzi  / Ziemas rapsis / Bišu facēlija</a:t>
          </a:r>
        </a:p>
      </dgm:t>
    </dgm:pt>
    <dgm:pt modelId="{907DD329-DFF0-416A-B6CA-C78795172264}" type="parTrans" cxnId="{545BA22E-7C26-4771-9806-8C09DFD252EF}">
      <dgm:prSet/>
      <dgm:spPr/>
      <dgm:t>
        <a:bodyPr/>
        <a:lstStyle/>
        <a:p>
          <a:endParaRPr lang="lv-LV"/>
        </a:p>
      </dgm:t>
    </dgm:pt>
    <dgm:pt modelId="{1B04DA50-27FE-4408-ABCA-28447C040B93}" type="sibTrans" cxnId="{545BA22E-7C26-4771-9806-8C09DFD252EF}">
      <dgm:prSet/>
      <dgm:spPr/>
      <dgm:t>
        <a:bodyPr/>
        <a:lstStyle/>
        <a:p>
          <a:endParaRPr lang="lv-LV"/>
        </a:p>
      </dgm:t>
    </dgm:pt>
    <dgm:pt modelId="{FC397CB1-9C90-4DB4-9555-913EDE878324}">
      <dgm:prSet/>
      <dgm:spPr/>
      <dgm:t>
        <a:bodyPr/>
        <a:lstStyle/>
        <a:p>
          <a:pPr algn="l"/>
          <a:r>
            <a:rPr lang="lv-LV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Uztvērējaugu</a:t>
          </a:r>
          <a:r>
            <a:rPr lang="lv-LV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aizturētā N daudzums un izmaksas</a:t>
          </a:r>
        </a:p>
      </dgm:t>
    </dgm:pt>
    <dgm:pt modelId="{262EEA09-6042-41AF-9538-B4CF8F1A71C0}" type="parTrans" cxnId="{8071017A-08DE-43AD-9D2E-23D635FD11BF}">
      <dgm:prSet/>
      <dgm:spPr/>
      <dgm:t>
        <a:bodyPr/>
        <a:lstStyle/>
        <a:p>
          <a:endParaRPr lang="lv-LV"/>
        </a:p>
      </dgm:t>
    </dgm:pt>
    <dgm:pt modelId="{AC42D0B8-CF1C-4261-9C95-2E96ECB19D7A}" type="sibTrans" cxnId="{8071017A-08DE-43AD-9D2E-23D635FD11BF}">
      <dgm:prSet/>
      <dgm:spPr/>
      <dgm:t>
        <a:bodyPr/>
        <a:lstStyle/>
        <a:p>
          <a:endParaRPr lang="lv-LV"/>
        </a:p>
      </dgm:t>
    </dgm:pt>
    <dgm:pt modelId="{B0FAC414-6FD5-4595-AEBD-497CB378D3C9}" type="pres">
      <dgm:prSet presAssocID="{24B9FA5B-E179-4B67-91C5-F1692AB8FB9B}" presName="vert0" presStyleCnt="0">
        <dgm:presLayoutVars>
          <dgm:dir/>
          <dgm:animOne val="branch"/>
          <dgm:animLvl val="lvl"/>
        </dgm:presLayoutVars>
      </dgm:prSet>
      <dgm:spPr/>
    </dgm:pt>
    <dgm:pt modelId="{29790102-90E3-4A0C-A425-208E88E0B02E}" type="pres">
      <dgm:prSet presAssocID="{078ACD29-DE53-4E61-A45A-90143883B560}" presName="thickLine" presStyleLbl="alignNode1" presStyleIdx="0" presStyleCnt="3"/>
      <dgm:spPr/>
    </dgm:pt>
    <dgm:pt modelId="{A7B9BF80-1C25-4FAA-993C-6450513B8E0E}" type="pres">
      <dgm:prSet presAssocID="{078ACD29-DE53-4E61-A45A-90143883B560}" presName="horz1" presStyleCnt="0"/>
      <dgm:spPr/>
    </dgm:pt>
    <dgm:pt modelId="{9DB415D0-341B-48F3-A84A-65DBA6EA742B}" type="pres">
      <dgm:prSet presAssocID="{078ACD29-DE53-4E61-A45A-90143883B560}" presName="tx1" presStyleLbl="revTx" presStyleIdx="0" presStyleCnt="9"/>
      <dgm:spPr/>
    </dgm:pt>
    <dgm:pt modelId="{77F4C220-3830-43B6-A113-3544A18744A8}" type="pres">
      <dgm:prSet presAssocID="{078ACD29-DE53-4E61-A45A-90143883B560}" presName="vert1" presStyleCnt="0"/>
      <dgm:spPr/>
    </dgm:pt>
    <dgm:pt modelId="{B4D79F23-2232-4967-94A0-AE4400C36B79}" type="pres">
      <dgm:prSet presAssocID="{568409A1-87AC-4B74-A124-687E2D6E7DF9}" presName="vertSpace2a" presStyleCnt="0"/>
      <dgm:spPr/>
    </dgm:pt>
    <dgm:pt modelId="{C4A379C1-4ABD-4344-AF16-A647AA038202}" type="pres">
      <dgm:prSet presAssocID="{568409A1-87AC-4B74-A124-687E2D6E7DF9}" presName="horz2" presStyleCnt="0"/>
      <dgm:spPr/>
    </dgm:pt>
    <dgm:pt modelId="{AAA9D8D4-3122-4750-A1FF-A35D0DC85006}" type="pres">
      <dgm:prSet presAssocID="{568409A1-87AC-4B74-A124-687E2D6E7DF9}" presName="horzSpace2" presStyleCnt="0"/>
      <dgm:spPr/>
    </dgm:pt>
    <dgm:pt modelId="{31580F8C-1B52-471A-A3DB-2FB45324313D}" type="pres">
      <dgm:prSet presAssocID="{568409A1-87AC-4B74-A124-687E2D6E7DF9}" presName="tx2" presStyleLbl="revTx" presStyleIdx="1" presStyleCnt="9"/>
      <dgm:spPr/>
    </dgm:pt>
    <dgm:pt modelId="{55EEA173-DAE0-47D6-84BE-1635A0ED4EC1}" type="pres">
      <dgm:prSet presAssocID="{568409A1-87AC-4B74-A124-687E2D6E7DF9}" presName="vert2" presStyleCnt="0"/>
      <dgm:spPr/>
    </dgm:pt>
    <dgm:pt modelId="{C3FE9424-BC19-455C-88FE-56E58BF2581D}" type="pres">
      <dgm:prSet presAssocID="{568409A1-87AC-4B74-A124-687E2D6E7DF9}" presName="thinLine2b" presStyleLbl="callout" presStyleIdx="0" presStyleCnt="6"/>
      <dgm:spPr/>
    </dgm:pt>
    <dgm:pt modelId="{BFA7EE10-DE9E-4764-AFC2-5FE83F207D6F}" type="pres">
      <dgm:prSet presAssocID="{568409A1-87AC-4B74-A124-687E2D6E7DF9}" presName="vertSpace2b" presStyleCnt="0"/>
      <dgm:spPr/>
    </dgm:pt>
    <dgm:pt modelId="{0B4703DA-32A8-4498-B4B9-5FA16AD6DF77}" type="pres">
      <dgm:prSet presAssocID="{C686D077-8234-41D5-9E5D-7D2594CA57D6}" presName="horz2" presStyleCnt="0"/>
      <dgm:spPr/>
    </dgm:pt>
    <dgm:pt modelId="{07B48BD8-5CF2-4B97-A34C-E8A8AD833B40}" type="pres">
      <dgm:prSet presAssocID="{C686D077-8234-41D5-9E5D-7D2594CA57D6}" presName="horzSpace2" presStyleCnt="0"/>
      <dgm:spPr/>
    </dgm:pt>
    <dgm:pt modelId="{76149EB9-0B22-458A-A933-C52C1163BA9B}" type="pres">
      <dgm:prSet presAssocID="{C686D077-8234-41D5-9E5D-7D2594CA57D6}" presName="tx2" presStyleLbl="revTx" presStyleIdx="2" presStyleCnt="9"/>
      <dgm:spPr/>
    </dgm:pt>
    <dgm:pt modelId="{8EE114D1-EC5B-4B0F-B370-4FE514E8BF93}" type="pres">
      <dgm:prSet presAssocID="{C686D077-8234-41D5-9E5D-7D2594CA57D6}" presName="vert2" presStyleCnt="0"/>
      <dgm:spPr/>
    </dgm:pt>
    <dgm:pt modelId="{AE32FD4B-8148-4898-86C2-E2542781DEB5}" type="pres">
      <dgm:prSet presAssocID="{C686D077-8234-41D5-9E5D-7D2594CA57D6}" presName="thinLine2b" presStyleLbl="callout" presStyleIdx="1" presStyleCnt="6"/>
      <dgm:spPr/>
    </dgm:pt>
    <dgm:pt modelId="{07D27E35-56BE-4132-9B22-8B4CAD8D0FFF}" type="pres">
      <dgm:prSet presAssocID="{C686D077-8234-41D5-9E5D-7D2594CA57D6}" presName="vertSpace2b" presStyleCnt="0"/>
      <dgm:spPr/>
    </dgm:pt>
    <dgm:pt modelId="{934C7684-E3FC-4460-AA23-30889E2927F0}" type="pres">
      <dgm:prSet presAssocID="{B9076120-5164-41DB-B5D6-35010004384F}" presName="horz2" presStyleCnt="0"/>
      <dgm:spPr/>
    </dgm:pt>
    <dgm:pt modelId="{9E47B7CF-4F10-4CF3-95E4-942AACB76D01}" type="pres">
      <dgm:prSet presAssocID="{B9076120-5164-41DB-B5D6-35010004384F}" presName="horzSpace2" presStyleCnt="0"/>
      <dgm:spPr/>
    </dgm:pt>
    <dgm:pt modelId="{215D3D4D-03D7-426F-90EB-CD985C912E0B}" type="pres">
      <dgm:prSet presAssocID="{B9076120-5164-41DB-B5D6-35010004384F}" presName="tx2" presStyleLbl="revTx" presStyleIdx="3" presStyleCnt="9"/>
      <dgm:spPr/>
    </dgm:pt>
    <dgm:pt modelId="{5504AE5F-F13D-43CF-B565-154665C386A4}" type="pres">
      <dgm:prSet presAssocID="{B9076120-5164-41DB-B5D6-35010004384F}" presName="vert2" presStyleCnt="0"/>
      <dgm:spPr/>
    </dgm:pt>
    <dgm:pt modelId="{D742C387-E760-415A-9C7C-4A671FEAEB67}" type="pres">
      <dgm:prSet presAssocID="{B9076120-5164-41DB-B5D6-35010004384F}" presName="thinLine2b" presStyleLbl="callout" presStyleIdx="2" presStyleCnt="6"/>
      <dgm:spPr/>
    </dgm:pt>
    <dgm:pt modelId="{EB809A06-F5F3-4FB9-9A28-81F1E24AFF2E}" type="pres">
      <dgm:prSet presAssocID="{B9076120-5164-41DB-B5D6-35010004384F}" presName="vertSpace2b" presStyleCnt="0"/>
      <dgm:spPr/>
    </dgm:pt>
    <dgm:pt modelId="{9C8B990B-1B63-485A-B145-9DABF727DAB9}" type="pres">
      <dgm:prSet presAssocID="{274D6C3B-ABC6-4C02-A2ED-84A9E4FF29AA}" presName="horz2" presStyleCnt="0"/>
      <dgm:spPr/>
    </dgm:pt>
    <dgm:pt modelId="{E47F7111-8435-497D-B10C-8017C038C1D5}" type="pres">
      <dgm:prSet presAssocID="{274D6C3B-ABC6-4C02-A2ED-84A9E4FF29AA}" presName="horzSpace2" presStyleCnt="0"/>
      <dgm:spPr/>
    </dgm:pt>
    <dgm:pt modelId="{1340F5F5-6273-4156-827A-61BB42FDFEF2}" type="pres">
      <dgm:prSet presAssocID="{274D6C3B-ABC6-4C02-A2ED-84A9E4FF29AA}" presName="tx2" presStyleLbl="revTx" presStyleIdx="4" presStyleCnt="9"/>
      <dgm:spPr/>
    </dgm:pt>
    <dgm:pt modelId="{D912BFAC-F6A8-4DC2-A5C4-B8A612953D0E}" type="pres">
      <dgm:prSet presAssocID="{274D6C3B-ABC6-4C02-A2ED-84A9E4FF29AA}" presName="vert2" presStyleCnt="0"/>
      <dgm:spPr/>
    </dgm:pt>
    <dgm:pt modelId="{2E8C54F1-725D-4CDC-958F-4AD99CFAD45A}" type="pres">
      <dgm:prSet presAssocID="{274D6C3B-ABC6-4C02-A2ED-84A9E4FF29AA}" presName="thinLine2b" presStyleLbl="callout" presStyleIdx="3" presStyleCnt="6"/>
      <dgm:spPr/>
    </dgm:pt>
    <dgm:pt modelId="{88D2A1BD-BA58-4365-8C25-B35359F79EA1}" type="pres">
      <dgm:prSet presAssocID="{274D6C3B-ABC6-4C02-A2ED-84A9E4FF29AA}" presName="vertSpace2b" presStyleCnt="0"/>
      <dgm:spPr/>
    </dgm:pt>
    <dgm:pt modelId="{E565F848-3992-407C-9990-19EF0BCA3A9B}" type="pres">
      <dgm:prSet presAssocID="{D0D3F1A6-3EF0-4C18-8215-5DAE583B5F9D}" presName="horz2" presStyleCnt="0"/>
      <dgm:spPr/>
    </dgm:pt>
    <dgm:pt modelId="{70136576-E99E-44C8-A192-05F2704FFF65}" type="pres">
      <dgm:prSet presAssocID="{D0D3F1A6-3EF0-4C18-8215-5DAE583B5F9D}" presName="horzSpace2" presStyleCnt="0"/>
      <dgm:spPr/>
    </dgm:pt>
    <dgm:pt modelId="{8FE16CC9-BDE8-45E1-88BD-012E3B123AE1}" type="pres">
      <dgm:prSet presAssocID="{D0D3F1A6-3EF0-4C18-8215-5DAE583B5F9D}" presName="tx2" presStyleLbl="revTx" presStyleIdx="5" presStyleCnt="9"/>
      <dgm:spPr/>
    </dgm:pt>
    <dgm:pt modelId="{D3D2BB93-DB44-4A9C-9BA9-80A3048D9573}" type="pres">
      <dgm:prSet presAssocID="{D0D3F1A6-3EF0-4C18-8215-5DAE583B5F9D}" presName="vert2" presStyleCnt="0"/>
      <dgm:spPr/>
    </dgm:pt>
    <dgm:pt modelId="{39D711D1-CF8E-4E3C-915A-984D9BA2F169}" type="pres">
      <dgm:prSet presAssocID="{D0D3F1A6-3EF0-4C18-8215-5DAE583B5F9D}" presName="thinLine2b" presStyleLbl="callout" presStyleIdx="4" presStyleCnt="6"/>
      <dgm:spPr/>
    </dgm:pt>
    <dgm:pt modelId="{4A45AD69-6E20-460F-9781-D495595C6263}" type="pres">
      <dgm:prSet presAssocID="{D0D3F1A6-3EF0-4C18-8215-5DAE583B5F9D}" presName="vertSpace2b" presStyleCnt="0"/>
      <dgm:spPr/>
    </dgm:pt>
    <dgm:pt modelId="{D4044A36-1040-4C52-AC6D-07F514895614}" type="pres">
      <dgm:prSet presAssocID="{3259D202-027D-4344-9F05-C1E9B7D571C5}" presName="horz2" presStyleCnt="0"/>
      <dgm:spPr/>
    </dgm:pt>
    <dgm:pt modelId="{885DCD1C-43EA-4844-A313-062CB15AAD8A}" type="pres">
      <dgm:prSet presAssocID="{3259D202-027D-4344-9F05-C1E9B7D571C5}" presName="horzSpace2" presStyleCnt="0"/>
      <dgm:spPr/>
    </dgm:pt>
    <dgm:pt modelId="{2F6897C7-AFB1-4150-8AAD-EAC084B5283A}" type="pres">
      <dgm:prSet presAssocID="{3259D202-027D-4344-9F05-C1E9B7D571C5}" presName="tx2" presStyleLbl="revTx" presStyleIdx="6" presStyleCnt="9"/>
      <dgm:spPr/>
    </dgm:pt>
    <dgm:pt modelId="{DAEC7C4C-282F-4517-A611-F8C624BB95CB}" type="pres">
      <dgm:prSet presAssocID="{3259D202-027D-4344-9F05-C1E9B7D571C5}" presName="vert2" presStyleCnt="0"/>
      <dgm:spPr/>
    </dgm:pt>
    <dgm:pt modelId="{B2AECFAB-64CC-45B6-9023-063CF883F145}" type="pres">
      <dgm:prSet presAssocID="{3259D202-027D-4344-9F05-C1E9B7D571C5}" presName="thinLine2b" presStyleLbl="callout" presStyleIdx="5" presStyleCnt="6"/>
      <dgm:spPr/>
    </dgm:pt>
    <dgm:pt modelId="{91F2F888-2F34-4FCD-BE34-FFEC12D18116}" type="pres">
      <dgm:prSet presAssocID="{3259D202-027D-4344-9F05-C1E9B7D571C5}" presName="vertSpace2b" presStyleCnt="0"/>
      <dgm:spPr/>
    </dgm:pt>
    <dgm:pt modelId="{B3FA4646-9725-40D0-A30F-BE5A966F9C7F}" type="pres">
      <dgm:prSet presAssocID="{7B567FC1-DF1E-44B1-A66C-D837D1733F30}" presName="thickLine" presStyleLbl="alignNode1" presStyleIdx="1" presStyleCnt="3"/>
      <dgm:spPr/>
    </dgm:pt>
    <dgm:pt modelId="{442A1033-69E8-4750-8E53-3D4562D4566D}" type="pres">
      <dgm:prSet presAssocID="{7B567FC1-DF1E-44B1-A66C-D837D1733F30}" presName="horz1" presStyleCnt="0"/>
      <dgm:spPr/>
    </dgm:pt>
    <dgm:pt modelId="{4726288B-30D2-47FE-9A85-D699D4D0E5A8}" type="pres">
      <dgm:prSet presAssocID="{7B567FC1-DF1E-44B1-A66C-D837D1733F30}" presName="tx1" presStyleLbl="revTx" presStyleIdx="7" presStyleCnt="9" custScaleX="500000" custScaleY="31065"/>
      <dgm:spPr/>
    </dgm:pt>
    <dgm:pt modelId="{BBAACFB8-AC1D-45AD-AD70-6E7F584A1250}" type="pres">
      <dgm:prSet presAssocID="{7B567FC1-DF1E-44B1-A66C-D837D1733F30}" presName="vert1" presStyleCnt="0"/>
      <dgm:spPr/>
    </dgm:pt>
    <dgm:pt modelId="{383EF516-27B9-42DE-B9F3-EBDF594AA950}" type="pres">
      <dgm:prSet presAssocID="{FC397CB1-9C90-4DB4-9555-913EDE878324}" presName="thickLine" presStyleLbl="alignNode1" presStyleIdx="2" presStyleCnt="3"/>
      <dgm:spPr/>
    </dgm:pt>
    <dgm:pt modelId="{3425EE05-965A-4DCD-9716-6E03D55DE043}" type="pres">
      <dgm:prSet presAssocID="{FC397CB1-9C90-4DB4-9555-913EDE878324}" presName="horz1" presStyleCnt="0"/>
      <dgm:spPr/>
    </dgm:pt>
    <dgm:pt modelId="{2FF070AD-A0B6-4EBF-B608-C0F2806BC6E4}" type="pres">
      <dgm:prSet presAssocID="{FC397CB1-9C90-4DB4-9555-913EDE878324}" presName="tx1" presStyleLbl="revTx" presStyleIdx="8" presStyleCnt="9" custScaleX="500000" custScaleY="45904"/>
      <dgm:spPr/>
    </dgm:pt>
    <dgm:pt modelId="{13A9FE3E-1123-4F61-80C9-4E6F6955C02C}" type="pres">
      <dgm:prSet presAssocID="{FC397CB1-9C90-4DB4-9555-913EDE878324}" presName="vert1" presStyleCnt="0"/>
      <dgm:spPr/>
    </dgm:pt>
  </dgm:ptLst>
  <dgm:cxnLst>
    <dgm:cxn modelId="{862F062E-11C8-4B2E-8C68-D2F634C33AF6}" srcId="{078ACD29-DE53-4E61-A45A-90143883B560}" destId="{D0D3F1A6-3EF0-4C18-8215-5DAE583B5F9D}" srcOrd="4" destOrd="0" parTransId="{BE9A7F22-CF4E-4F15-B7D7-ED5A7388C816}" sibTransId="{D38CBF9E-295F-4238-B8B3-42DAE1831DED}"/>
    <dgm:cxn modelId="{545BA22E-7C26-4771-9806-8C09DFD252EF}" srcId="{078ACD29-DE53-4E61-A45A-90143883B560}" destId="{3259D202-027D-4344-9F05-C1E9B7D571C5}" srcOrd="5" destOrd="0" parTransId="{907DD329-DFF0-416A-B6CA-C78795172264}" sibTransId="{1B04DA50-27FE-4408-ABCA-28447C040B93}"/>
    <dgm:cxn modelId="{6D1F1736-988F-40BE-B5F1-54172C3B8E76}" srcId="{24B9FA5B-E179-4B67-91C5-F1692AB8FB9B}" destId="{7B567FC1-DF1E-44B1-A66C-D837D1733F30}" srcOrd="1" destOrd="0" parTransId="{FEA18211-1F25-4D89-A1F9-59945DB7BB5E}" sibTransId="{C5F12CF5-7E13-4A3B-AA51-1B15A9FA7351}"/>
    <dgm:cxn modelId="{ACEACE39-81F2-4A96-B333-88DD47304808}" type="presOf" srcId="{C686D077-8234-41D5-9E5D-7D2594CA57D6}" destId="{76149EB9-0B22-458A-A933-C52C1163BA9B}" srcOrd="0" destOrd="0" presId="urn:microsoft.com/office/officeart/2008/layout/LinedList"/>
    <dgm:cxn modelId="{0E16FE46-3E99-455F-902C-458D6AA7AA1A}" srcId="{24B9FA5B-E179-4B67-91C5-F1692AB8FB9B}" destId="{078ACD29-DE53-4E61-A45A-90143883B560}" srcOrd="0" destOrd="0" parTransId="{BB3CAA8A-950E-4F8D-95B4-4A88CCBA5648}" sibTransId="{25F6D7F9-B33E-4038-8902-32BA1E390AEC}"/>
    <dgm:cxn modelId="{6BE60047-1F08-4E8B-BD39-FE02F85335C6}" srcId="{078ACD29-DE53-4E61-A45A-90143883B560}" destId="{B9076120-5164-41DB-B5D6-35010004384F}" srcOrd="2" destOrd="0" parTransId="{5B12CFCD-B176-4995-88A3-628E6D68621E}" sibTransId="{254C6F99-8FC2-4E89-B642-E7B11337FB6E}"/>
    <dgm:cxn modelId="{5B08804A-DB09-436D-BE78-F6E2B9ABF957}" type="presOf" srcId="{3259D202-027D-4344-9F05-C1E9B7D571C5}" destId="{2F6897C7-AFB1-4150-8AAD-EAC084B5283A}" srcOrd="0" destOrd="0" presId="urn:microsoft.com/office/officeart/2008/layout/LinedList"/>
    <dgm:cxn modelId="{8E83F66D-8C82-4B83-9354-873FA6BE01D1}" type="presOf" srcId="{7B567FC1-DF1E-44B1-A66C-D837D1733F30}" destId="{4726288B-30D2-47FE-9A85-D699D4D0E5A8}" srcOrd="0" destOrd="0" presId="urn:microsoft.com/office/officeart/2008/layout/LinedList"/>
    <dgm:cxn modelId="{8071017A-08DE-43AD-9D2E-23D635FD11BF}" srcId="{24B9FA5B-E179-4B67-91C5-F1692AB8FB9B}" destId="{FC397CB1-9C90-4DB4-9555-913EDE878324}" srcOrd="2" destOrd="0" parTransId="{262EEA09-6042-41AF-9538-B4CF8F1A71C0}" sibTransId="{AC42D0B8-CF1C-4261-9C95-2E96ECB19D7A}"/>
    <dgm:cxn modelId="{0487597A-193F-429F-B334-EF5111FE0995}" type="presOf" srcId="{D0D3F1A6-3EF0-4C18-8215-5DAE583B5F9D}" destId="{8FE16CC9-BDE8-45E1-88BD-012E3B123AE1}" srcOrd="0" destOrd="0" presId="urn:microsoft.com/office/officeart/2008/layout/LinedList"/>
    <dgm:cxn modelId="{2AB79C81-9475-4256-B0EA-59E56EEC57A9}" srcId="{078ACD29-DE53-4E61-A45A-90143883B560}" destId="{568409A1-87AC-4B74-A124-687E2D6E7DF9}" srcOrd="0" destOrd="0" parTransId="{23E60246-8B11-4E47-8BBB-E67200C4CDDD}" sibTransId="{15E1953E-B76C-4221-A651-F25D9F9FFDC3}"/>
    <dgm:cxn modelId="{F55F2D83-87E6-4A8E-ACAD-022EBB46172F}" type="presOf" srcId="{FC397CB1-9C90-4DB4-9555-913EDE878324}" destId="{2FF070AD-A0B6-4EBF-B608-C0F2806BC6E4}" srcOrd="0" destOrd="0" presId="urn:microsoft.com/office/officeart/2008/layout/LinedList"/>
    <dgm:cxn modelId="{935882A0-AB41-46F8-98A2-07F75A89FC3F}" type="presOf" srcId="{078ACD29-DE53-4E61-A45A-90143883B560}" destId="{9DB415D0-341B-48F3-A84A-65DBA6EA742B}" srcOrd="0" destOrd="0" presId="urn:microsoft.com/office/officeart/2008/layout/LinedList"/>
    <dgm:cxn modelId="{5C885AAE-1DBB-46C5-A9B2-731B660808B2}" srcId="{078ACD29-DE53-4E61-A45A-90143883B560}" destId="{C686D077-8234-41D5-9E5D-7D2594CA57D6}" srcOrd="1" destOrd="0" parTransId="{B4F79FDD-C720-46CC-8E37-2EEA14908169}" sibTransId="{094D7E92-B043-4BA3-88D1-DE55ADEFA041}"/>
    <dgm:cxn modelId="{33E67FBC-8CF2-42EC-B0E2-34C7DE2ADA13}" type="presOf" srcId="{B9076120-5164-41DB-B5D6-35010004384F}" destId="{215D3D4D-03D7-426F-90EB-CD985C912E0B}" srcOrd="0" destOrd="0" presId="urn:microsoft.com/office/officeart/2008/layout/LinedList"/>
    <dgm:cxn modelId="{B0A8D9BD-E15E-42CD-BBE8-188FD16B1802}" type="presOf" srcId="{274D6C3B-ABC6-4C02-A2ED-84A9E4FF29AA}" destId="{1340F5F5-6273-4156-827A-61BB42FDFEF2}" srcOrd="0" destOrd="0" presId="urn:microsoft.com/office/officeart/2008/layout/LinedList"/>
    <dgm:cxn modelId="{FB80FCC9-1098-4104-92C3-604E7EFB414F}" type="presOf" srcId="{568409A1-87AC-4B74-A124-687E2D6E7DF9}" destId="{31580F8C-1B52-471A-A3DB-2FB45324313D}" srcOrd="0" destOrd="0" presId="urn:microsoft.com/office/officeart/2008/layout/LinedList"/>
    <dgm:cxn modelId="{6906D4DA-23A9-46C6-B4F9-0F540D015C36}" srcId="{078ACD29-DE53-4E61-A45A-90143883B560}" destId="{274D6C3B-ABC6-4C02-A2ED-84A9E4FF29AA}" srcOrd="3" destOrd="0" parTransId="{2C0805E7-A663-4FF5-81CF-BB18B2C8B5EA}" sibTransId="{2BB9FD4E-4728-4FB9-ACE2-3D3373B09B17}"/>
    <dgm:cxn modelId="{DD3049EB-6E55-43C1-9DD6-8F3FF9BAE733}" type="presOf" srcId="{24B9FA5B-E179-4B67-91C5-F1692AB8FB9B}" destId="{B0FAC414-6FD5-4595-AEBD-497CB378D3C9}" srcOrd="0" destOrd="0" presId="urn:microsoft.com/office/officeart/2008/layout/LinedList"/>
    <dgm:cxn modelId="{4DF968A0-5862-41A2-B777-19D84D214903}" type="presParOf" srcId="{B0FAC414-6FD5-4595-AEBD-497CB378D3C9}" destId="{29790102-90E3-4A0C-A425-208E88E0B02E}" srcOrd="0" destOrd="0" presId="urn:microsoft.com/office/officeart/2008/layout/LinedList"/>
    <dgm:cxn modelId="{9148F6D8-4EFD-4122-98C1-1F1E4699AA4A}" type="presParOf" srcId="{B0FAC414-6FD5-4595-AEBD-497CB378D3C9}" destId="{A7B9BF80-1C25-4FAA-993C-6450513B8E0E}" srcOrd="1" destOrd="0" presId="urn:microsoft.com/office/officeart/2008/layout/LinedList"/>
    <dgm:cxn modelId="{93286E11-56F0-4D7E-A92E-D04ADF51CAFD}" type="presParOf" srcId="{A7B9BF80-1C25-4FAA-993C-6450513B8E0E}" destId="{9DB415D0-341B-48F3-A84A-65DBA6EA742B}" srcOrd="0" destOrd="0" presId="urn:microsoft.com/office/officeart/2008/layout/LinedList"/>
    <dgm:cxn modelId="{CB84D7D3-77C8-4253-B48F-02D75556374A}" type="presParOf" srcId="{A7B9BF80-1C25-4FAA-993C-6450513B8E0E}" destId="{77F4C220-3830-43B6-A113-3544A18744A8}" srcOrd="1" destOrd="0" presId="urn:microsoft.com/office/officeart/2008/layout/LinedList"/>
    <dgm:cxn modelId="{D886A649-0194-401B-AC4D-C29BD18939B1}" type="presParOf" srcId="{77F4C220-3830-43B6-A113-3544A18744A8}" destId="{B4D79F23-2232-4967-94A0-AE4400C36B79}" srcOrd="0" destOrd="0" presId="urn:microsoft.com/office/officeart/2008/layout/LinedList"/>
    <dgm:cxn modelId="{C4CDCAD1-8941-4BFD-85A3-48B0D4D8D565}" type="presParOf" srcId="{77F4C220-3830-43B6-A113-3544A18744A8}" destId="{C4A379C1-4ABD-4344-AF16-A647AA038202}" srcOrd="1" destOrd="0" presId="urn:microsoft.com/office/officeart/2008/layout/LinedList"/>
    <dgm:cxn modelId="{321A317A-6A36-4FDF-B579-FBCE567A62DC}" type="presParOf" srcId="{C4A379C1-4ABD-4344-AF16-A647AA038202}" destId="{AAA9D8D4-3122-4750-A1FF-A35D0DC85006}" srcOrd="0" destOrd="0" presId="urn:microsoft.com/office/officeart/2008/layout/LinedList"/>
    <dgm:cxn modelId="{842418E7-8A01-4741-B0D2-AF5E62E7B1F7}" type="presParOf" srcId="{C4A379C1-4ABD-4344-AF16-A647AA038202}" destId="{31580F8C-1B52-471A-A3DB-2FB45324313D}" srcOrd="1" destOrd="0" presId="urn:microsoft.com/office/officeart/2008/layout/LinedList"/>
    <dgm:cxn modelId="{949E5DCF-AB20-4950-A1BD-0C022E885580}" type="presParOf" srcId="{C4A379C1-4ABD-4344-AF16-A647AA038202}" destId="{55EEA173-DAE0-47D6-84BE-1635A0ED4EC1}" srcOrd="2" destOrd="0" presId="urn:microsoft.com/office/officeart/2008/layout/LinedList"/>
    <dgm:cxn modelId="{BE7DF0CB-786B-40AE-BDFD-9F0A4EF2360E}" type="presParOf" srcId="{77F4C220-3830-43B6-A113-3544A18744A8}" destId="{C3FE9424-BC19-455C-88FE-56E58BF2581D}" srcOrd="2" destOrd="0" presId="urn:microsoft.com/office/officeart/2008/layout/LinedList"/>
    <dgm:cxn modelId="{4900F2A4-096E-4A82-B29D-57C788862A56}" type="presParOf" srcId="{77F4C220-3830-43B6-A113-3544A18744A8}" destId="{BFA7EE10-DE9E-4764-AFC2-5FE83F207D6F}" srcOrd="3" destOrd="0" presId="urn:microsoft.com/office/officeart/2008/layout/LinedList"/>
    <dgm:cxn modelId="{B8D3B976-44E1-4FD7-BECC-031C1002AE6F}" type="presParOf" srcId="{77F4C220-3830-43B6-A113-3544A18744A8}" destId="{0B4703DA-32A8-4498-B4B9-5FA16AD6DF77}" srcOrd="4" destOrd="0" presId="urn:microsoft.com/office/officeart/2008/layout/LinedList"/>
    <dgm:cxn modelId="{131F9209-F49C-4827-95F4-8902DFA527EE}" type="presParOf" srcId="{0B4703DA-32A8-4498-B4B9-5FA16AD6DF77}" destId="{07B48BD8-5CF2-4B97-A34C-E8A8AD833B40}" srcOrd="0" destOrd="0" presId="urn:microsoft.com/office/officeart/2008/layout/LinedList"/>
    <dgm:cxn modelId="{629A834F-2F08-4B58-8A73-04D1A482AFAA}" type="presParOf" srcId="{0B4703DA-32A8-4498-B4B9-5FA16AD6DF77}" destId="{76149EB9-0B22-458A-A933-C52C1163BA9B}" srcOrd="1" destOrd="0" presId="urn:microsoft.com/office/officeart/2008/layout/LinedList"/>
    <dgm:cxn modelId="{2951EE64-7ED0-48A0-BAC0-E96C7D0C96ED}" type="presParOf" srcId="{0B4703DA-32A8-4498-B4B9-5FA16AD6DF77}" destId="{8EE114D1-EC5B-4B0F-B370-4FE514E8BF93}" srcOrd="2" destOrd="0" presId="urn:microsoft.com/office/officeart/2008/layout/LinedList"/>
    <dgm:cxn modelId="{B8ECB218-9ED6-4A1E-98B9-AB5DADCE1638}" type="presParOf" srcId="{77F4C220-3830-43B6-A113-3544A18744A8}" destId="{AE32FD4B-8148-4898-86C2-E2542781DEB5}" srcOrd="5" destOrd="0" presId="urn:microsoft.com/office/officeart/2008/layout/LinedList"/>
    <dgm:cxn modelId="{E4EA7DB6-1B71-4CE6-B281-C5978AB58D24}" type="presParOf" srcId="{77F4C220-3830-43B6-A113-3544A18744A8}" destId="{07D27E35-56BE-4132-9B22-8B4CAD8D0FFF}" srcOrd="6" destOrd="0" presId="urn:microsoft.com/office/officeart/2008/layout/LinedList"/>
    <dgm:cxn modelId="{8910EDDD-927F-4DB7-AE6E-7294CFC6B8F5}" type="presParOf" srcId="{77F4C220-3830-43B6-A113-3544A18744A8}" destId="{934C7684-E3FC-4460-AA23-30889E2927F0}" srcOrd="7" destOrd="0" presId="urn:microsoft.com/office/officeart/2008/layout/LinedList"/>
    <dgm:cxn modelId="{FB26D435-FDD3-4275-8034-9DA5FBA2FFEC}" type="presParOf" srcId="{934C7684-E3FC-4460-AA23-30889E2927F0}" destId="{9E47B7CF-4F10-4CF3-95E4-942AACB76D01}" srcOrd="0" destOrd="0" presId="urn:microsoft.com/office/officeart/2008/layout/LinedList"/>
    <dgm:cxn modelId="{74C7438F-188E-4855-B946-11CA33019C77}" type="presParOf" srcId="{934C7684-E3FC-4460-AA23-30889E2927F0}" destId="{215D3D4D-03D7-426F-90EB-CD985C912E0B}" srcOrd="1" destOrd="0" presId="urn:microsoft.com/office/officeart/2008/layout/LinedList"/>
    <dgm:cxn modelId="{EF87A81B-535C-4537-91B6-261E99A0CD76}" type="presParOf" srcId="{934C7684-E3FC-4460-AA23-30889E2927F0}" destId="{5504AE5F-F13D-43CF-B565-154665C386A4}" srcOrd="2" destOrd="0" presId="urn:microsoft.com/office/officeart/2008/layout/LinedList"/>
    <dgm:cxn modelId="{788C019C-4C2A-47C6-ADA2-36E33AEC8BEF}" type="presParOf" srcId="{77F4C220-3830-43B6-A113-3544A18744A8}" destId="{D742C387-E760-415A-9C7C-4A671FEAEB67}" srcOrd="8" destOrd="0" presId="urn:microsoft.com/office/officeart/2008/layout/LinedList"/>
    <dgm:cxn modelId="{39270416-3984-4EEF-81E2-EA3B950F04DD}" type="presParOf" srcId="{77F4C220-3830-43B6-A113-3544A18744A8}" destId="{EB809A06-F5F3-4FB9-9A28-81F1E24AFF2E}" srcOrd="9" destOrd="0" presId="urn:microsoft.com/office/officeart/2008/layout/LinedList"/>
    <dgm:cxn modelId="{A0E1E88C-56E0-4F55-AEFC-9A58F5109AA0}" type="presParOf" srcId="{77F4C220-3830-43B6-A113-3544A18744A8}" destId="{9C8B990B-1B63-485A-B145-9DABF727DAB9}" srcOrd="10" destOrd="0" presId="urn:microsoft.com/office/officeart/2008/layout/LinedList"/>
    <dgm:cxn modelId="{B86FF8CC-CF16-479E-9C15-FEF3A8D33078}" type="presParOf" srcId="{9C8B990B-1B63-485A-B145-9DABF727DAB9}" destId="{E47F7111-8435-497D-B10C-8017C038C1D5}" srcOrd="0" destOrd="0" presId="urn:microsoft.com/office/officeart/2008/layout/LinedList"/>
    <dgm:cxn modelId="{17934D61-50AA-41F1-93DA-B0A1015F69B4}" type="presParOf" srcId="{9C8B990B-1B63-485A-B145-9DABF727DAB9}" destId="{1340F5F5-6273-4156-827A-61BB42FDFEF2}" srcOrd="1" destOrd="0" presId="urn:microsoft.com/office/officeart/2008/layout/LinedList"/>
    <dgm:cxn modelId="{BA0C1E0A-8976-442D-9A31-9182E663BFB8}" type="presParOf" srcId="{9C8B990B-1B63-485A-B145-9DABF727DAB9}" destId="{D912BFAC-F6A8-4DC2-A5C4-B8A612953D0E}" srcOrd="2" destOrd="0" presId="urn:microsoft.com/office/officeart/2008/layout/LinedList"/>
    <dgm:cxn modelId="{5C605220-113A-415E-BBDD-4E2789BBD046}" type="presParOf" srcId="{77F4C220-3830-43B6-A113-3544A18744A8}" destId="{2E8C54F1-725D-4CDC-958F-4AD99CFAD45A}" srcOrd="11" destOrd="0" presId="urn:microsoft.com/office/officeart/2008/layout/LinedList"/>
    <dgm:cxn modelId="{2A1F9D81-CE3C-49C7-AA96-1AB37D9BBE0D}" type="presParOf" srcId="{77F4C220-3830-43B6-A113-3544A18744A8}" destId="{88D2A1BD-BA58-4365-8C25-B35359F79EA1}" srcOrd="12" destOrd="0" presId="urn:microsoft.com/office/officeart/2008/layout/LinedList"/>
    <dgm:cxn modelId="{156CB5EB-543E-4B2A-9829-4D7325B81C86}" type="presParOf" srcId="{77F4C220-3830-43B6-A113-3544A18744A8}" destId="{E565F848-3992-407C-9990-19EF0BCA3A9B}" srcOrd="13" destOrd="0" presId="urn:microsoft.com/office/officeart/2008/layout/LinedList"/>
    <dgm:cxn modelId="{5F56A1C5-175D-4E8A-AC17-8A5E5CB52D19}" type="presParOf" srcId="{E565F848-3992-407C-9990-19EF0BCA3A9B}" destId="{70136576-E99E-44C8-A192-05F2704FFF65}" srcOrd="0" destOrd="0" presId="urn:microsoft.com/office/officeart/2008/layout/LinedList"/>
    <dgm:cxn modelId="{35ABC6FA-8964-418D-B5FB-73CD7AA78B4E}" type="presParOf" srcId="{E565F848-3992-407C-9990-19EF0BCA3A9B}" destId="{8FE16CC9-BDE8-45E1-88BD-012E3B123AE1}" srcOrd="1" destOrd="0" presId="urn:microsoft.com/office/officeart/2008/layout/LinedList"/>
    <dgm:cxn modelId="{CE5BF5B5-25C1-4E68-B744-D41B7F76DD88}" type="presParOf" srcId="{E565F848-3992-407C-9990-19EF0BCA3A9B}" destId="{D3D2BB93-DB44-4A9C-9BA9-80A3048D9573}" srcOrd="2" destOrd="0" presId="urn:microsoft.com/office/officeart/2008/layout/LinedList"/>
    <dgm:cxn modelId="{BE448E8E-F81F-46EF-9EC1-594F1649699D}" type="presParOf" srcId="{77F4C220-3830-43B6-A113-3544A18744A8}" destId="{39D711D1-CF8E-4E3C-915A-984D9BA2F169}" srcOrd="14" destOrd="0" presId="urn:microsoft.com/office/officeart/2008/layout/LinedList"/>
    <dgm:cxn modelId="{0F039B23-29E3-4645-8006-C6B7EAEB83A2}" type="presParOf" srcId="{77F4C220-3830-43B6-A113-3544A18744A8}" destId="{4A45AD69-6E20-460F-9781-D495595C6263}" srcOrd="15" destOrd="0" presId="urn:microsoft.com/office/officeart/2008/layout/LinedList"/>
    <dgm:cxn modelId="{85041137-8888-4377-91EF-D445EBB1322A}" type="presParOf" srcId="{77F4C220-3830-43B6-A113-3544A18744A8}" destId="{D4044A36-1040-4C52-AC6D-07F514895614}" srcOrd="16" destOrd="0" presId="urn:microsoft.com/office/officeart/2008/layout/LinedList"/>
    <dgm:cxn modelId="{0A34276E-9E14-4BBB-8A68-056F90206D4E}" type="presParOf" srcId="{D4044A36-1040-4C52-AC6D-07F514895614}" destId="{885DCD1C-43EA-4844-A313-062CB15AAD8A}" srcOrd="0" destOrd="0" presId="urn:microsoft.com/office/officeart/2008/layout/LinedList"/>
    <dgm:cxn modelId="{A77CA4A8-6396-44FC-91BF-CA6CFF8E6506}" type="presParOf" srcId="{D4044A36-1040-4C52-AC6D-07F514895614}" destId="{2F6897C7-AFB1-4150-8AAD-EAC084B5283A}" srcOrd="1" destOrd="0" presId="urn:microsoft.com/office/officeart/2008/layout/LinedList"/>
    <dgm:cxn modelId="{0747758E-CD9B-4FF1-967A-C32F001F5B8C}" type="presParOf" srcId="{D4044A36-1040-4C52-AC6D-07F514895614}" destId="{DAEC7C4C-282F-4517-A611-F8C624BB95CB}" srcOrd="2" destOrd="0" presId="urn:microsoft.com/office/officeart/2008/layout/LinedList"/>
    <dgm:cxn modelId="{69860341-D6DE-4D93-B750-D355048CAB05}" type="presParOf" srcId="{77F4C220-3830-43B6-A113-3544A18744A8}" destId="{B2AECFAB-64CC-45B6-9023-063CF883F145}" srcOrd="17" destOrd="0" presId="urn:microsoft.com/office/officeart/2008/layout/LinedList"/>
    <dgm:cxn modelId="{DF9FE8FB-936A-47D8-9A23-FC78F4FD9B80}" type="presParOf" srcId="{77F4C220-3830-43B6-A113-3544A18744A8}" destId="{91F2F888-2F34-4FCD-BE34-FFEC12D18116}" srcOrd="18" destOrd="0" presId="urn:microsoft.com/office/officeart/2008/layout/LinedList"/>
    <dgm:cxn modelId="{42545E05-D135-46A8-8DFB-9B03B04D3DF9}" type="presParOf" srcId="{B0FAC414-6FD5-4595-AEBD-497CB378D3C9}" destId="{B3FA4646-9725-40D0-A30F-BE5A966F9C7F}" srcOrd="2" destOrd="0" presId="urn:microsoft.com/office/officeart/2008/layout/LinedList"/>
    <dgm:cxn modelId="{BF3AA144-A656-41A7-8A3B-7A1497DD2FFA}" type="presParOf" srcId="{B0FAC414-6FD5-4595-AEBD-497CB378D3C9}" destId="{442A1033-69E8-4750-8E53-3D4562D4566D}" srcOrd="3" destOrd="0" presId="urn:microsoft.com/office/officeart/2008/layout/LinedList"/>
    <dgm:cxn modelId="{4F94A078-3142-4893-A430-DE13804B8E22}" type="presParOf" srcId="{442A1033-69E8-4750-8E53-3D4562D4566D}" destId="{4726288B-30D2-47FE-9A85-D699D4D0E5A8}" srcOrd="0" destOrd="0" presId="urn:microsoft.com/office/officeart/2008/layout/LinedList"/>
    <dgm:cxn modelId="{A93D423C-A44B-4808-8E1B-EE5792EF9F73}" type="presParOf" srcId="{442A1033-69E8-4750-8E53-3D4562D4566D}" destId="{BBAACFB8-AC1D-45AD-AD70-6E7F584A1250}" srcOrd="1" destOrd="0" presId="urn:microsoft.com/office/officeart/2008/layout/LinedList"/>
    <dgm:cxn modelId="{A403CDFD-FF6F-4311-8E42-609298CC1676}" type="presParOf" srcId="{B0FAC414-6FD5-4595-AEBD-497CB378D3C9}" destId="{383EF516-27B9-42DE-B9F3-EBDF594AA950}" srcOrd="4" destOrd="0" presId="urn:microsoft.com/office/officeart/2008/layout/LinedList"/>
    <dgm:cxn modelId="{4D712CBB-41FD-40A3-B135-C5FF13D68058}" type="presParOf" srcId="{B0FAC414-6FD5-4595-AEBD-497CB378D3C9}" destId="{3425EE05-965A-4DCD-9716-6E03D55DE043}" srcOrd="5" destOrd="0" presId="urn:microsoft.com/office/officeart/2008/layout/LinedList"/>
    <dgm:cxn modelId="{CB987512-0C2A-4972-B8AC-0C6EC153F36D}" type="presParOf" srcId="{3425EE05-965A-4DCD-9716-6E03D55DE043}" destId="{2FF070AD-A0B6-4EBF-B608-C0F2806BC6E4}" srcOrd="0" destOrd="0" presId="urn:microsoft.com/office/officeart/2008/layout/LinedList"/>
    <dgm:cxn modelId="{7A8A77C8-B447-4F4F-B09B-FF91C3329977}" type="presParOf" srcId="{3425EE05-965A-4DCD-9716-6E03D55DE043}" destId="{13A9FE3E-1123-4F61-80C9-4E6F6955C0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90102-90E3-4A0C-A425-208E88E0B02E}">
      <dsp:nvSpPr>
        <dsp:cNvPr id="0" name=""/>
        <dsp:cNvSpPr/>
      </dsp:nvSpPr>
      <dsp:spPr>
        <a:xfrm>
          <a:off x="0" y="3575"/>
          <a:ext cx="9410107" cy="0"/>
        </a:xfrm>
        <a:prstGeom prst="lin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B415D0-341B-48F3-A84A-65DBA6EA742B}">
      <dsp:nvSpPr>
        <dsp:cNvPr id="0" name=""/>
        <dsp:cNvSpPr/>
      </dsp:nvSpPr>
      <dsp:spPr>
        <a:xfrm>
          <a:off x="0" y="3575"/>
          <a:ext cx="1882021" cy="369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Uztvērējaugu maisījumi</a:t>
          </a:r>
          <a:endParaRPr lang="lv-LV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75"/>
        <a:ext cx="1882021" cy="3693387"/>
      </dsp:txXfrm>
    </dsp:sp>
    <dsp:sp modelId="{31580F8C-1B52-471A-A3DB-2FB45324313D}">
      <dsp:nvSpPr>
        <dsp:cNvPr id="0" name=""/>
        <dsp:cNvSpPr/>
      </dsp:nvSpPr>
      <dsp:spPr>
        <a:xfrm>
          <a:off x="2023173" y="32655"/>
          <a:ext cx="7386933" cy="5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1. Sējas auzas / Baltās sinepes</a:t>
          </a:r>
        </a:p>
      </dsp:txBody>
      <dsp:txXfrm>
        <a:off x="2023173" y="32655"/>
        <a:ext cx="7386933" cy="581600"/>
      </dsp:txXfrm>
    </dsp:sp>
    <dsp:sp modelId="{C3FE9424-BC19-455C-88FE-56E58BF2581D}">
      <dsp:nvSpPr>
        <dsp:cNvPr id="0" name=""/>
        <dsp:cNvSpPr/>
      </dsp:nvSpPr>
      <dsp:spPr>
        <a:xfrm>
          <a:off x="1882021" y="614256"/>
          <a:ext cx="7528085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6149EB9-0B22-458A-A933-C52C1163BA9B}">
      <dsp:nvSpPr>
        <dsp:cNvPr id="0" name=""/>
        <dsp:cNvSpPr/>
      </dsp:nvSpPr>
      <dsp:spPr>
        <a:xfrm>
          <a:off x="2023173" y="643336"/>
          <a:ext cx="7386933" cy="5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2. Baltās sinepes / Sakņu redīss (Eļļas rutks, sakņu)</a:t>
          </a:r>
        </a:p>
      </dsp:txBody>
      <dsp:txXfrm>
        <a:off x="2023173" y="643336"/>
        <a:ext cx="7386933" cy="581600"/>
      </dsp:txXfrm>
    </dsp:sp>
    <dsp:sp modelId="{AE32FD4B-8148-4898-86C2-E2542781DEB5}">
      <dsp:nvSpPr>
        <dsp:cNvPr id="0" name=""/>
        <dsp:cNvSpPr/>
      </dsp:nvSpPr>
      <dsp:spPr>
        <a:xfrm>
          <a:off x="1882021" y="1224936"/>
          <a:ext cx="7528085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15D3D4D-03D7-426F-90EB-CD985C912E0B}">
      <dsp:nvSpPr>
        <dsp:cNvPr id="0" name=""/>
        <dsp:cNvSpPr/>
      </dsp:nvSpPr>
      <dsp:spPr>
        <a:xfrm>
          <a:off x="2023173" y="1254016"/>
          <a:ext cx="7386933" cy="5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3. Viengadīgā airene / Sējas griķi / Bišu facēlija </a:t>
          </a:r>
        </a:p>
      </dsp:txBody>
      <dsp:txXfrm>
        <a:off x="2023173" y="1254016"/>
        <a:ext cx="7386933" cy="581600"/>
      </dsp:txXfrm>
    </dsp:sp>
    <dsp:sp modelId="{D742C387-E760-415A-9C7C-4A671FEAEB67}">
      <dsp:nvSpPr>
        <dsp:cNvPr id="0" name=""/>
        <dsp:cNvSpPr/>
      </dsp:nvSpPr>
      <dsp:spPr>
        <a:xfrm>
          <a:off x="1882021" y="1835616"/>
          <a:ext cx="7528085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340F5F5-6273-4156-827A-61BB42FDFEF2}">
      <dsp:nvSpPr>
        <dsp:cNvPr id="0" name=""/>
        <dsp:cNvSpPr/>
      </dsp:nvSpPr>
      <dsp:spPr>
        <a:xfrm>
          <a:off x="2023173" y="1864696"/>
          <a:ext cx="7386933" cy="5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4. Viengadīgā airene / Inkarnāta āboliņš /  Bišu facēlija</a:t>
          </a:r>
        </a:p>
      </dsp:txBody>
      <dsp:txXfrm>
        <a:off x="2023173" y="1864696"/>
        <a:ext cx="7386933" cy="581600"/>
      </dsp:txXfrm>
    </dsp:sp>
    <dsp:sp modelId="{2E8C54F1-725D-4CDC-958F-4AD99CFAD45A}">
      <dsp:nvSpPr>
        <dsp:cNvPr id="0" name=""/>
        <dsp:cNvSpPr/>
      </dsp:nvSpPr>
      <dsp:spPr>
        <a:xfrm>
          <a:off x="1882021" y="2446297"/>
          <a:ext cx="7528085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FE16CC9-BDE8-45E1-88BD-012E3B123AE1}">
      <dsp:nvSpPr>
        <dsp:cNvPr id="0" name=""/>
        <dsp:cNvSpPr/>
      </dsp:nvSpPr>
      <dsp:spPr>
        <a:xfrm>
          <a:off x="2023173" y="2475377"/>
          <a:ext cx="7386933" cy="5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5. Sējas auzas / Vīķi / Bišu facēlija</a:t>
          </a:r>
        </a:p>
      </dsp:txBody>
      <dsp:txXfrm>
        <a:off x="2023173" y="2475377"/>
        <a:ext cx="7386933" cy="581600"/>
      </dsp:txXfrm>
    </dsp:sp>
    <dsp:sp modelId="{39D711D1-CF8E-4E3C-915A-984D9BA2F169}">
      <dsp:nvSpPr>
        <dsp:cNvPr id="0" name=""/>
        <dsp:cNvSpPr/>
      </dsp:nvSpPr>
      <dsp:spPr>
        <a:xfrm>
          <a:off x="1882021" y="3056977"/>
          <a:ext cx="7528085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F6897C7-AFB1-4150-8AAD-EAC084B5283A}">
      <dsp:nvSpPr>
        <dsp:cNvPr id="0" name=""/>
        <dsp:cNvSpPr/>
      </dsp:nvSpPr>
      <dsp:spPr>
        <a:xfrm>
          <a:off x="2023173" y="3086057"/>
          <a:ext cx="7386933" cy="58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6. Ziemas rudzi  / Ziemas rapsis / Bišu facēlija</a:t>
          </a:r>
        </a:p>
      </dsp:txBody>
      <dsp:txXfrm>
        <a:off x="2023173" y="3086057"/>
        <a:ext cx="7386933" cy="581600"/>
      </dsp:txXfrm>
    </dsp:sp>
    <dsp:sp modelId="{B2AECFAB-64CC-45B6-9023-063CF883F145}">
      <dsp:nvSpPr>
        <dsp:cNvPr id="0" name=""/>
        <dsp:cNvSpPr/>
      </dsp:nvSpPr>
      <dsp:spPr>
        <a:xfrm>
          <a:off x="1882021" y="3667658"/>
          <a:ext cx="7528085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3FA4646-9725-40D0-A30F-BE5A966F9C7F}">
      <dsp:nvSpPr>
        <dsp:cNvPr id="0" name=""/>
        <dsp:cNvSpPr/>
      </dsp:nvSpPr>
      <dsp:spPr>
        <a:xfrm>
          <a:off x="0" y="3696963"/>
          <a:ext cx="9410107" cy="0"/>
        </a:xfrm>
        <a:prstGeom prst="line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26288B-30D2-47FE-9A85-D699D4D0E5A8}">
      <dsp:nvSpPr>
        <dsp:cNvPr id="0" name=""/>
        <dsp:cNvSpPr/>
      </dsp:nvSpPr>
      <dsp:spPr>
        <a:xfrm>
          <a:off x="0" y="3696963"/>
          <a:ext cx="9410107" cy="1147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Uztvērējaugu</a:t>
          </a:r>
          <a:r>
            <a:rPr lang="lv-LV" sz="23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maisījumu izmaksas</a:t>
          </a:r>
        </a:p>
      </dsp:txBody>
      <dsp:txXfrm>
        <a:off x="0" y="3696963"/>
        <a:ext cx="9410107" cy="1147350"/>
      </dsp:txXfrm>
    </dsp:sp>
    <dsp:sp modelId="{383EF516-27B9-42DE-B9F3-EBDF594AA950}">
      <dsp:nvSpPr>
        <dsp:cNvPr id="0" name=""/>
        <dsp:cNvSpPr/>
      </dsp:nvSpPr>
      <dsp:spPr>
        <a:xfrm>
          <a:off x="0" y="4844314"/>
          <a:ext cx="9410107" cy="0"/>
        </a:xfrm>
        <a:prstGeom prst="line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F070AD-A0B6-4EBF-B608-C0F2806BC6E4}">
      <dsp:nvSpPr>
        <dsp:cNvPr id="0" name=""/>
        <dsp:cNvSpPr/>
      </dsp:nvSpPr>
      <dsp:spPr>
        <a:xfrm>
          <a:off x="0" y="4844314"/>
          <a:ext cx="9410107" cy="169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Uztvērējaugu</a:t>
          </a:r>
          <a:r>
            <a:rPr lang="lv-LV" sz="23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aizturētā N daudzums un izmaksas</a:t>
          </a:r>
        </a:p>
      </dsp:txBody>
      <dsp:txXfrm>
        <a:off x="0" y="4844314"/>
        <a:ext cx="9410107" cy="1695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0.82727</cdr:x>
      <cdr:y>0.68775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8803D47-F0A9-E29A-CDC1-865E4E264EA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41014" y="4839594"/>
          <a:ext cx="1637121" cy="21972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0.84394</cdr:x>
      <cdr:y>0.69704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FAA2A7F-0999-E387-E1B1-9F3291859A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143993" y="5446904"/>
          <a:ext cx="1499800" cy="194477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0.83228</cdr:x>
      <cdr:y>0.70414</cdr:y>
    </cdr:from>
    <cdr:to>
      <cdr:x>0.9886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E3FED37-1BB9-D02F-E7BE-8065C60C24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84902" y="4628481"/>
          <a:ext cx="1499746" cy="194479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0.84656</cdr:x>
      <cdr:y>0.70343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87D7A01-A023-4419-8A13-C5571C3CD6F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143993" y="5446904"/>
          <a:ext cx="1499800" cy="1944773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0.18323</cdr:x>
      <cdr:y>0.07911</cdr:y>
    </cdr:from>
    <cdr:to>
      <cdr:x>0.18323</cdr:x>
      <cdr:y>0.27878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0EB6CC7-BC95-073C-676A-FC8D160B953A}"/>
            </a:ext>
          </a:extLst>
        </cdr:cNvPr>
        <cdr:cNvCxnSpPr/>
      </cdr:nvCxnSpPr>
      <cdr:spPr>
        <a:xfrm xmlns:a="http://schemas.openxmlformats.org/drawingml/2006/main">
          <a:off x="1686295" y="498762"/>
          <a:ext cx="0" cy="12587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  <a:effectLst xmlns:a="http://schemas.openxmlformats.org/drawingml/2006/main">
          <a:glow rad="2286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0.58839</cdr:x>
      <cdr:y>0</cdr:y>
    </cdr:from>
    <cdr:to>
      <cdr:x>0.58968</cdr:x>
      <cdr:y>0.06461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82F39FC1-897D-550A-0A65-B0E7CF64019D}"/>
            </a:ext>
          </a:extLst>
        </cdr:cNvPr>
        <cdr:cNvCxnSpPr/>
      </cdr:nvCxnSpPr>
      <cdr:spPr>
        <a:xfrm xmlns:a="http://schemas.openxmlformats.org/drawingml/2006/main">
          <a:off x="5415147" y="0"/>
          <a:ext cx="11875" cy="3846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  <a:effectLst xmlns:a="http://schemas.openxmlformats.org/drawingml/2006/main">
          <a:glow rad="2286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0.72165</cdr:x>
      <cdr:y>0.09831</cdr:y>
    </cdr:from>
    <cdr:to>
      <cdr:x>0.72294</cdr:x>
      <cdr:y>0.16292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0EC6BAB5-FBFD-67F1-05DA-AC17FEFF1176}"/>
            </a:ext>
          </a:extLst>
        </cdr:cNvPr>
        <cdr:cNvCxnSpPr/>
      </cdr:nvCxnSpPr>
      <cdr:spPr>
        <a:xfrm xmlns:a="http://schemas.openxmlformats.org/drawingml/2006/main">
          <a:off x="6641604" y="585190"/>
          <a:ext cx="11875" cy="3846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  <a:effectLst xmlns:a="http://schemas.openxmlformats.org/drawingml/2006/main">
          <a:glow rad="2286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066FED0-3B16-454E-89D0-6AE871B2156A}" type="datetimeFigureOut">
              <a:rPr lang="lv-LV" smtClean="0"/>
              <a:t>25.01.2023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21D98BD-ACFC-4A07-B982-BB5ABB4DF9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558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8707B0F-97D7-5742-97D9-17F6EB7F9363}" type="datetimeFigureOut">
              <a:rPr lang="x-none" smtClean="0"/>
              <a:t>25.01.2023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A52D7E0-24B0-4B4E-9F0D-DFB0D6C595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50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0F20-85D1-054A-A519-CC7E273CA50C}" type="datetime1">
              <a:rPr lang="en-US" smtClean="0"/>
              <a:t>1/25/2023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FF6B-5D82-CE4D-A711-D31EB5AB889E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FBFCC-33C4-DD57-D44B-917701FDC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3666" y="522287"/>
            <a:ext cx="6432442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0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FC09EE-A316-7E91-8E7B-54084B6BB828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3EEFC-A0D7-B089-5CA3-18B07FAE9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2" y="2222500"/>
            <a:ext cx="221263" cy="3860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16A369-4AC4-6357-14C0-5AD77DA5A439}"/>
              </a:ext>
            </a:extLst>
          </p:cNvPr>
          <p:cNvGrpSpPr/>
          <p:nvPr userDrawn="1"/>
        </p:nvGrpSpPr>
        <p:grpSpPr>
          <a:xfrm>
            <a:off x="0" y="0"/>
            <a:ext cx="833112" cy="2092271"/>
            <a:chOff x="0" y="0"/>
            <a:chExt cx="863599" cy="20922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9503DE-63AB-C358-542C-81E73E3D6004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8045AD-64C8-FA5C-2C0B-3A1F9B9588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09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1078D4-7D3F-36AC-FA1F-10F25CE3B432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91A4B-EB9C-BEB2-B20E-A858C34D6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2" y="2222500"/>
            <a:ext cx="221263" cy="3860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B3CD30B-1F30-04AC-EB76-CC96243435F8}"/>
              </a:ext>
            </a:extLst>
          </p:cNvPr>
          <p:cNvGrpSpPr/>
          <p:nvPr userDrawn="1"/>
        </p:nvGrpSpPr>
        <p:grpSpPr>
          <a:xfrm>
            <a:off x="8" y="6"/>
            <a:ext cx="1074707" cy="2092271"/>
            <a:chOff x="0" y="0"/>
            <a:chExt cx="863599" cy="20922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88EB13-46C9-CFDC-B714-5ABB4A0C2EEF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4A5759-29C6-8C17-15B7-898C4E3B3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7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D366-6726-7A4C-8514-00735EC7F186}" type="datetime1">
              <a:rPr lang="en-US" smtClean="0"/>
              <a:t>1/25/2023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488B77-B05F-0072-8C94-0C5634062BB2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A2C79-0D4E-AAD5-68A4-CC5AD1C927AF}"/>
              </a:ext>
            </a:extLst>
          </p:cNvPr>
          <p:cNvSpPr/>
          <p:nvPr userDrawn="1"/>
        </p:nvSpPr>
        <p:spPr>
          <a:xfrm>
            <a:off x="5831745" y="6758927"/>
            <a:ext cx="129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800" dirty="0"/>
              <a:t>www.arei.lv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F5E7A-5E09-EF50-7789-DC613870A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1" b="20058"/>
          <a:stretch/>
        </p:blipFill>
        <p:spPr>
          <a:xfrm>
            <a:off x="-1" y="-13063"/>
            <a:ext cx="13439775" cy="75596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847B14-8D99-9679-0796-CE71BA4AF0AE}"/>
              </a:ext>
            </a:extLst>
          </p:cNvPr>
          <p:cNvGrpSpPr/>
          <p:nvPr userDrawn="1"/>
        </p:nvGrpSpPr>
        <p:grpSpPr>
          <a:xfrm>
            <a:off x="-1" y="0"/>
            <a:ext cx="833112" cy="2092271"/>
            <a:chOff x="0" y="0"/>
            <a:chExt cx="863599" cy="20922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741E6C-C065-24BC-9768-2E715A6BEFD9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DF2A34-B5CD-D73C-25E9-BF3AB5D9D4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73F57F9-7E57-C913-F3F6-B1DEA3C309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8" y="6942687"/>
            <a:ext cx="4399856" cy="5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9834-9DC0-D547-8448-8CC4ACB1E080}" type="datetime1">
              <a:rPr lang="en-US" smtClean="0"/>
              <a:t>1/25/2023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2BA0E1-74E7-ACBD-D127-297357DC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1" b="20058"/>
          <a:stretch/>
        </p:blipFill>
        <p:spPr>
          <a:xfrm>
            <a:off x="-1" y="-13063"/>
            <a:ext cx="13439775" cy="75596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DCD70AC-3028-091A-28A9-C452906CBA75}"/>
              </a:ext>
            </a:extLst>
          </p:cNvPr>
          <p:cNvGrpSpPr/>
          <p:nvPr userDrawn="1"/>
        </p:nvGrpSpPr>
        <p:grpSpPr>
          <a:xfrm>
            <a:off x="-1" y="0"/>
            <a:ext cx="833112" cy="2092271"/>
            <a:chOff x="0" y="0"/>
            <a:chExt cx="863599" cy="20922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17A63B-515F-1F4F-CBFC-05F53C01B3C2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48596F-8CD6-6667-4895-C36C2184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3610F36-7B14-4323-C651-31DC1DA57A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8" y="6942687"/>
            <a:ext cx="4399856" cy="5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838E-EFC1-7741-B5F2-AAC50BADF227}" type="datetime1">
              <a:rPr lang="en-US" smtClean="0"/>
              <a:t>1/25/2023</a:t>
            </a:fld>
            <a:endParaRPr 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0B4C4D-8ACD-6B4F-0D42-05B58FBE8BF9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A1991-190F-AE97-5C2E-DAA556C8D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2" y="2222500"/>
            <a:ext cx="221263" cy="38608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71EB47-0F96-0FD2-8F8A-964B94D8C091}"/>
              </a:ext>
            </a:extLst>
          </p:cNvPr>
          <p:cNvGrpSpPr/>
          <p:nvPr userDrawn="1"/>
        </p:nvGrpSpPr>
        <p:grpSpPr>
          <a:xfrm>
            <a:off x="8" y="6"/>
            <a:ext cx="1074707" cy="2092271"/>
            <a:chOff x="0" y="0"/>
            <a:chExt cx="863599" cy="20922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329D1C-EFA5-6584-5006-F145BE0367A3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B8D478-C21A-E8EC-4953-E500341F2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7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D171CC-D579-5165-5CED-7939F5A0EFB0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25C60-4A71-989F-A167-505215048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2" y="2222500"/>
            <a:ext cx="221263" cy="3860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232560-F027-9BA2-E333-43B40CB5BD9F}"/>
              </a:ext>
            </a:extLst>
          </p:cNvPr>
          <p:cNvGrpSpPr/>
          <p:nvPr userDrawn="1"/>
        </p:nvGrpSpPr>
        <p:grpSpPr>
          <a:xfrm>
            <a:off x="8" y="6"/>
            <a:ext cx="1074707" cy="2092271"/>
            <a:chOff x="0" y="0"/>
            <a:chExt cx="863599" cy="20922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B8AE61-52CD-A8C0-9B1C-E07038AFED7E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A95E7B-D83A-E769-2194-919E00A1C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84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8EAED5-6BFB-4DDE-FF02-C8BB822E19DC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03BAD-E0BB-C802-E2E8-9E39C5579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2" y="2222500"/>
            <a:ext cx="221263" cy="386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CD665-9ECA-F1C9-B491-687EC4ABD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01" b="20058"/>
          <a:stretch/>
        </p:blipFill>
        <p:spPr>
          <a:xfrm>
            <a:off x="-1" y="-13063"/>
            <a:ext cx="13439775" cy="75596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673807-C15B-9886-B49C-700603413EAB}"/>
              </a:ext>
            </a:extLst>
          </p:cNvPr>
          <p:cNvGrpSpPr/>
          <p:nvPr userDrawn="1"/>
        </p:nvGrpSpPr>
        <p:grpSpPr>
          <a:xfrm>
            <a:off x="-1" y="0"/>
            <a:ext cx="833112" cy="2092271"/>
            <a:chOff x="0" y="0"/>
            <a:chExt cx="863599" cy="20922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5675A0-AAA1-1D43-885F-C8A8A774F3D4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9C6D3C-C0EC-B2D3-AAF1-A315A5C51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44B73F2-1E11-5D87-3E20-66F439B11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8" y="6942687"/>
            <a:ext cx="4399856" cy="5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1F2548-8A53-D05F-8479-4B1E16BFB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1" b="20058"/>
          <a:stretch/>
        </p:blipFill>
        <p:spPr>
          <a:xfrm>
            <a:off x="-1" y="-13063"/>
            <a:ext cx="13439775" cy="75596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C22DC-711B-6F4D-E343-FD9F8CAB7029}"/>
              </a:ext>
            </a:extLst>
          </p:cNvPr>
          <p:cNvGrpSpPr/>
          <p:nvPr userDrawn="1"/>
        </p:nvGrpSpPr>
        <p:grpSpPr>
          <a:xfrm>
            <a:off x="-1" y="0"/>
            <a:ext cx="833112" cy="2092271"/>
            <a:chOff x="0" y="0"/>
            <a:chExt cx="863599" cy="20922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EF011A-850F-E635-477A-8E55523AB98B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9A3CFF-3A1B-3844-A45C-8AE45B40D7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1AE279C-F845-B799-EF49-C6FD6CEDA2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8" y="6942687"/>
            <a:ext cx="4399856" cy="5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7B4-A492-484B-92C4-7D96309AD66B}" type="datetime1">
              <a:rPr lang="en-US" smtClean="0"/>
              <a:t>1/25/2023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C9E54F-21A8-9402-B5FE-8989ACCBDE70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</p:spTree>
    <p:extLst>
      <p:ext uri="{BB962C8B-B14F-4D97-AF65-F5344CB8AC3E}">
        <p14:creationId xmlns:p14="http://schemas.microsoft.com/office/powerpoint/2010/main" val="30943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379B55-10FC-3528-6DA1-86A97B5131AE}"/>
              </a:ext>
            </a:extLst>
          </p:cNvPr>
          <p:cNvSpPr/>
          <p:nvPr userDrawn="1"/>
        </p:nvSpPr>
        <p:spPr>
          <a:xfrm>
            <a:off x="6380514" y="7155615"/>
            <a:ext cx="514776" cy="413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7A382-28AB-20D8-FB97-789B465AF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2" y="2222500"/>
            <a:ext cx="221263" cy="386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1D3FF9-0713-3E0B-CC41-8A22401486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3439775" cy="95040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857E34B-2183-6900-C05F-7FDAD0929F70}"/>
              </a:ext>
            </a:extLst>
          </p:cNvPr>
          <p:cNvGrpSpPr/>
          <p:nvPr userDrawn="1"/>
        </p:nvGrpSpPr>
        <p:grpSpPr>
          <a:xfrm>
            <a:off x="-1" y="38100"/>
            <a:ext cx="833112" cy="2092271"/>
            <a:chOff x="0" y="0"/>
            <a:chExt cx="863599" cy="2092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2E8AA-F9FD-4854-A8AB-E33185CF0F6B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163515-5593-DCE6-EDE1-CC70D50E3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301C1-AAC9-1673-5FD8-BA359C03F2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8" y="6942687"/>
            <a:ext cx="4399856" cy="5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8161-A718-8C4E-B3B8-E654B2EAC24E}" type="datetime1">
              <a:rPr lang="en-US" smtClean="0"/>
              <a:t>1/25/2023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FF3B-898E-6D46-9358-A0148A110666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2050-4719-A208-63C1-356AF7B174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" y="15172"/>
            <a:ext cx="13439775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39598" y="7155617"/>
            <a:ext cx="2429947" cy="402483"/>
          </a:xfrm>
        </p:spPr>
        <p:txBody>
          <a:bodyPr/>
          <a:lstStyle/>
          <a:p>
            <a:fld id="{360E7301-00AE-8C41-A026-6709CF682465}" type="slidenum">
              <a:rPr lang="x-none" smtClean="0"/>
              <a:t>1</a:t>
            </a:fld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1290220" y="1207372"/>
            <a:ext cx="10801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b="1" dirty="0"/>
              <a:t>Progresīva zemkopības sistēma kā pamats vidi saudzējošai un efektīvai Latvijas augkopībai</a:t>
            </a:r>
            <a:br>
              <a:rPr lang="lv-LV" sz="2200" dirty="0"/>
            </a:br>
            <a:r>
              <a:rPr lang="lv-LV" sz="2200" dirty="0"/>
              <a:t>Projekts Nr.19-00-A01612-000011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6308" y="3156211"/>
            <a:ext cx="998715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Uztvērējaugu</a:t>
            </a:r>
            <a:r>
              <a:rPr lang="lv-LV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ietekme uz agro-ekosistēmu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3975" y="6851809"/>
            <a:ext cx="83602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lv-LV" sz="2400" b="1" dirty="0"/>
              <a:t>Atbalsta Zemkopības ministrija un Lauku atbalsta dienests</a:t>
            </a:r>
            <a:endParaRPr lang="en-US" sz="2400" b="1" dirty="0"/>
          </a:p>
          <a:p>
            <a:endParaRPr lang="lv-LV" sz="24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0770BC-6A67-484E-BAED-AFF98E87D98A}"/>
              </a:ext>
            </a:extLst>
          </p:cNvPr>
          <p:cNvSpPr txBox="1">
            <a:spLocks/>
          </p:cNvSpPr>
          <p:nvPr/>
        </p:nvSpPr>
        <p:spPr>
          <a:xfrm>
            <a:off x="6654571" y="4694249"/>
            <a:ext cx="5815984" cy="1457821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b="1" kern="1200">
                <a:solidFill>
                  <a:srgbClr val="238D03"/>
                </a:solidFill>
                <a:latin typeface="Montserrat" pitchFamily="2" charset="77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lv-LV" sz="2800" dirty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AREI LSAN Viļānu daļa, pētniece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lv-LV" sz="2800" i="1" dirty="0" err="1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Ph.D</a:t>
            </a:r>
            <a:r>
              <a:rPr lang="lv-LV" sz="2800" i="1" dirty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.</a:t>
            </a:r>
            <a:r>
              <a:rPr lang="lv-LV" sz="2800" dirty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 Inga Morozova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lv-LV" sz="2800" dirty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inga.morozova@arei.lv</a:t>
            </a:r>
            <a:endParaRPr lang="x-none" sz="2800" dirty="0">
              <a:ln w="18415" cmpd="sng">
                <a:solidFill>
                  <a:schemeClr val="tx1"/>
                </a:solidFill>
                <a:prstDash val="solid"/>
              </a:ln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294AF-07BC-01F4-D852-60A9C1338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3" y="158396"/>
            <a:ext cx="5969308" cy="741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3455" y="6479678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0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lv-LV" sz="2000" b="1" dirty="0">
                <a:solidFill>
                  <a:schemeClr val="accent6">
                    <a:lumMod val="50000"/>
                  </a:schemeClr>
                </a:solidFill>
              </a:rPr>
              <a:t>.0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lv-LV" sz="2000" b="1" dirty="0">
                <a:solidFill>
                  <a:schemeClr val="accent6">
                    <a:lumMod val="50000"/>
                  </a:schemeClr>
                </a:solidFill>
              </a:rPr>
              <a:t>.202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lv-LV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044C19-C5EB-8F8F-B622-5FC49D95E9C1}"/>
              </a:ext>
            </a:extLst>
          </p:cNvPr>
          <p:cNvGrpSpPr/>
          <p:nvPr/>
        </p:nvGrpSpPr>
        <p:grpSpPr>
          <a:xfrm>
            <a:off x="-1" y="0"/>
            <a:ext cx="1392865" cy="3372864"/>
            <a:chOff x="0" y="0"/>
            <a:chExt cx="863599" cy="20922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8EBCF-2EB3-9C16-5EBB-89CC47D2E242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2ADF71-5E25-926E-D494-05B05CC784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20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10</a:t>
            </a:fld>
            <a:endParaRPr lang="x-none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199" y="5396116"/>
            <a:ext cx="1499800" cy="1944773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131602"/>
              </p:ext>
            </p:extLst>
          </p:nvPr>
        </p:nvGraphicFramePr>
        <p:xfrm>
          <a:off x="2183605" y="178141"/>
          <a:ext cx="9586688" cy="676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578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6" y="402495"/>
            <a:ext cx="9193680" cy="737547"/>
          </a:xfrm>
        </p:spPr>
        <p:txBody>
          <a:bodyPr>
            <a:normAutofit/>
          </a:bodyPr>
          <a:lstStyle/>
          <a:p>
            <a:pPr lvl="0" algn="l"/>
            <a:r>
              <a:rPr lang="lv-LV" sz="3200" u="sng" dirty="0">
                <a:latin typeface="+mn-lt"/>
              </a:rPr>
              <a:t>5. Sējas auzas / Vīķi / Bišu facēlija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11</a:t>
            </a:fld>
            <a:endParaRPr lang="x-none"/>
          </a:p>
        </p:txBody>
      </p:sp>
      <p:pic>
        <p:nvPicPr>
          <p:cNvPr id="4" name="Picture 6" descr="Latvijas Daba un kultūrvēsture DZIEDAVA.lv - Ziedaugi, sīkkrūmi. Parastā  facēl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71" y="5000183"/>
            <a:ext cx="2224830" cy="2155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ksperta padoms ziemas vīķu audzēšanā | Laukos.l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71" y="2980980"/>
            <a:ext cx="2268150" cy="2019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vena sativa L. attē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83" y="860558"/>
            <a:ext cx="2148367" cy="2096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8195" y="1567542"/>
            <a:ext cx="86189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/>
              <a:t>Auzas un facēlija </a:t>
            </a:r>
            <a:r>
              <a:rPr lang="lv-LV" sz="3200" dirty="0"/>
              <a:t>aug ātri un nodrošina zaļo masu, šķiedraina sakņu sistēma, kas labi saglabā N līdz pavasarim</a:t>
            </a:r>
          </a:p>
          <a:p>
            <a:pPr marL="342927" indent="-342927">
              <a:buFont typeface="Arial" pitchFamily="34" charset="0"/>
              <a:buChar char="•"/>
            </a:pPr>
            <a:endParaRPr lang="lv-LV" sz="3200" dirty="0"/>
          </a:p>
          <a:p>
            <a:r>
              <a:rPr lang="lv-LV" sz="3200" b="1" dirty="0"/>
              <a:t>Ziemas vīķis: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3200" b="1" dirty="0"/>
              <a:t> </a:t>
            </a:r>
            <a:r>
              <a:rPr lang="lv-LV" sz="3200" dirty="0"/>
              <a:t>pākšaugs, kas rudenī aug lēni, pēc tam agri pavasarī fiksē atmosfēras N (līdz pat 150 kg ha</a:t>
            </a:r>
            <a:r>
              <a:rPr lang="lv-LV" sz="3200" baseline="30000" dirty="0"/>
              <a:t>-1</a:t>
            </a:r>
            <a:r>
              <a:rPr lang="lv-LV" sz="3200" dirty="0"/>
              <a:t>) 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3200" dirty="0"/>
              <a:t>viens no pākšaugiem, kas fiksē N zemākās temperatūrās</a:t>
            </a:r>
          </a:p>
        </p:txBody>
      </p:sp>
    </p:spTree>
    <p:extLst>
      <p:ext uri="{BB962C8B-B14F-4D97-AF65-F5344CB8AC3E}">
        <p14:creationId xmlns:p14="http://schemas.microsoft.com/office/powerpoint/2010/main" val="326249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12</a:t>
            </a:fld>
            <a:endParaRPr lang="x-non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34721"/>
              </p:ext>
            </p:extLst>
          </p:nvPr>
        </p:nvGraphicFramePr>
        <p:xfrm>
          <a:off x="2183605" y="118753"/>
          <a:ext cx="9741066" cy="665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67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6" y="105612"/>
            <a:ext cx="9193680" cy="1129433"/>
          </a:xfrm>
        </p:spPr>
        <p:txBody>
          <a:bodyPr>
            <a:normAutofit/>
          </a:bodyPr>
          <a:lstStyle/>
          <a:p>
            <a:pPr lvl="0" algn="l"/>
            <a:r>
              <a:rPr lang="lv-LV" sz="3200" u="sng" dirty="0">
                <a:latin typeface="+mn-lt"/>
              </a:rPr>
              <a:t>6. Ziemas rudzi  / Ziemas rapsis / Bišu facēlija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13</a:t>
            </a:fld>
            <a:endParaRPr lang="x-none"/>
          </a:p>
        </p:txBody>
      </p:sp>
      <p:pic>
        <p:nvPicPr>
          <p:cNvPr id="4" name="Picture 6" descr="Latvijas Daba un kultūrvēsture DZIEDAVA.lv - Ziedaugi, sīkkrūmi. Parastā  facēl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96" y="5129914"/>
            <a:ext cx="2224830" cy="2155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97" y="3016094"/>
            <a:ext cx="2109942" cy="2113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40" y="895481"/>
            <a:ext cx="2163498" cy="2120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4642" y="1235045"/>
            <a:ext cx="8413898" cy="446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u="sng" dirty="0"/>
              <a:t>Maisījums: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200" dirty="0"/>
              <a:t>aug ātri un nodrošina zaļo masu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200" dirty="0"/>
              <a:t>dīgst zemā temperatūrā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200" dirty="0"/>
              <a:t>izturīgs pret aukstumu 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200" dirty="0"/>
              <a:t>ir piemērots lielākajai daļai augšņu tomēr jāņem vērā ka </a:t>
            </a:r>
            <a:r>
              <a:rPr lang="lv-LV" sz="3200" u="sng" dirty="0"/>
              <a:t>rapsis</a:t>
            </a:r>
            <a:r>
              <a:rPr lang="lv-LV" sz="3200" dirty="0"/>
              <a:t> jūtīgs pret augsnes sablīvēšanos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200" dirty="0"/>
              <a:t>ir šķiedraina sakņu sistēma, kas uzņem N un saglabā līdz pavasarim</a:t>
            </a:r>
          </a:p>
          <a:p>
            <a:endParaRPr lang="lv-LV" sz="2801" u="sng" dirty="0"/>
          </a:p>
        </p:txBody>
      </p:sp>
    </p:spTree>
    <p:extLst>
      <p:ext uri="{BB962C8B-B14F-4D97-AF65-F5344CB8AC3E}">
        <p14:creationId xmlns:p14="http://schemas.microsoft.com/office/powerpoint/2010/main" val="20072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14</a:t>
            </a:fld>
            <a:endParaRPr lang="x-non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448790"/>
              </p:ext>
            </p:extLst>
          </p:nvPr>
        </p:nvGraphicFramePr>
        <p:xfrm>
          <a:off x="2183604" y="213756"/>
          <a:ext cx="9774352" cy="654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78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15</a:t>
            </a:fld>
            <a:endParaRPr lang="x-non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14845"/>
              </p:ext>
            </p:extLst>
          </p:nvPr>
        </p:nvGraphicFramePr>
        <p:xfrm>
          <a:off x="1041992" y="676904"/>
          <a:ext cx="11568222" cy="5721753"/>
        </p:xfrm>
        <a:graphic>
          <a:graphicData uri="http://schemas.openxmlformats.org/drawingml/2006/table">
            <a:tbl>
              <a:tblPr firstRow="1" firstCol="1" lastCol="1" bandRow="1">
                <a:tableStyleId>{68D230F3-CF80-4859-8CE7-A43EE81993B5}</a:tableStyleId>
              </a:tblPr>
              <a:tblGrid>
                <a:gridCol w="665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33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3200" b="0" u="none" strike="noStrike" noProof="0" dirty="0" err="1">
                          <a:effectLst/>
                          <a:latin typeface="+mn-lt"/>
                        </a:rPr>
                        <a:t>Uztvērējaugu</a:t>
                      </a:r>
                      <a:r>
                        <a:rPr lang="lv-LV" sz="3200" b="0" u="none" strike="noStrike" noProof="0" dirty="0">
                          <a:effectLst/>
                          <a:latin typeface="+mn-lt"/>
                        </a:rPr>
                        <a:t> maisījumi</a:t>
                      </a:r>
                      <a:endParaRPr lang="lv-LV" sz="3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  <a:latin typeface="+mn-lt"/>
                        </a:rPr>
                        <a:t>Sēklas izmaksa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  <a:latin typeface="+mn-lt"/>
                        </a:rPr>
                        <a:t>Agrotehnisko darbību  izmaksas 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400" u="none" strike="noStrike" dirty="0">
                          <a:effectLst/>
                          <a:latin typeface="+mn-lt"/>
                        </a:rPr>
                        <a:t>UA cikla izmaksas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3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+mn-lt"/>
                        </a:rPr>
                        <a:t>EUR/ha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+mn-lt"/>
                        </a:rPr>
                        <a:t>EUR/ha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+mn-lt"/>
                        </a:rPr>
                        <a:t>EUR/ha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43">
                <a:tc>
                  <a:txBody>
                    <a:bodyPr/>
                    <a:lstStyle/>
                    <a:p>
                      <a:pPr algn="l" fontAlgn="ctr"/>
                      <a:r>
                        <a:rPr lang="lv-LV" sz="2700" b="0" u="none" strike="noStrike" dirty="0">
                          <a:effectLst/>
                          <a:latin typeface="+mn-lt"/>
                        </a:rPr>
                        <a:t>s. auzas 50 kg + b. sinepes 6 kg</a:t>
                      </a:r>
                      <a:endParaRPr lang="lv-LV" sz="2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1" i="0" u="none" strike="noStrike" dirty="0">
                          <a:solidFill>
                            <a:srgbClr val="00000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882">
                <a:tc>
                  <a:txBody>
                    <a:bodyPr/>
                    <a:lstStyle/>
                    <a:p>
                      <a:pPr algn="l" fontAlgn="ctr"/>
                      <a:r>
                        <a:rPr lang="lv-LV" sz="2700" b="0" u="none" strike="noStrike" dirty="0">
                          <a:effectLst/>
                          <a:latin typeface="+mn-lt"/>
                        </a:rPr>
                        <a:t>sakņu redīss 6 kg + b. sinepe10kg</a:t>
                      </a:r>
                      <a:endParaRPr lang="lv-LV" sz="2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l" fontAlgn="ctr"/>
                      <a:r>
                        <a:rPr lang="lv-LV" sz="2700" b="0" u="none" strike="noStrike" dirty="0">
                          <a:effectLst/>
                          <a:latin typeface="+mn-lt"/>
                        </a:rPr>
                        <a:t>s. auzas 120 kg + v. vīķi 7 kg + facēlija 1 kg</a:t>
                      </a:r>
                      <a:endParaRPr lang="lv-LV" sz="2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l" fontAlgn="ctr"/>
                      <a:r>
                        <a:rPr lang="lv-LV" sz="2700" b="0" u="none" strike="noStrike" dirty="0" err="1">
                          <a:effectLst/>
                          <a:latin typeface="+mn-lt"/>
                        </a:rPr>
                        <a:t>vieng</a:t>
                      </a:r>
                      <a:r>
                        <a:rPr lang="lv-LV" sz="2700" b="0" u="none" strike="noStrike" dirty="0">
                          <a:effectLst/>
                          <a:latin typeface="+mn-lt"/>
                        </a:rPr>
                        <a:t>. airene 15 kg + griķi 20 kg + facēlija 1 kg</a:t>
                      </a:r>
                      <a:endParaRPr lang="lv-LV" sz="2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1" i="0" u="none" strike="noStrike" dirty="0">
                          <a:solidFill>
                            <a:srgbClr val="00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882">
                <a:tc>
                  <a:txBody>
                    <a:bodyPr/>
                    <a:lstStyle/>
                    <a:p>
                      <a:pPr algn="l" fontAlgn="ctr"/>
                      <a:r>
                        <a:rPr lang="lv-LV" sz="27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auzas 50 kg </a:t>
                      </a:r>
                      <a:r>
                        <a:rPr lang="lv-LV" sz="2700" b="0" u="none" strike="noStrike" dirty="0">
                          <a:effectLst/>
                          <a:latin typeface="+mn-lt"/>
                        </a:rPr>
                        <a:t>+ inkarnāta āboliņš 10 kg</a:t>
                      </a:r>
                      <a:endParaRPr lang="lv-LV" sz="2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l" fontAlgn="ctr"/>
                      <a:r>
                        <a:rPr lang="lv-LV" sz="2700" b="0" u="none" strike="noStrike" dirty="0">
                          <a:effectLst/>
                          <a:latin typeface="+mn-lt"/>
                        </a:rPr>
                        <a:t>z. rudzi 50 kg + z. rapsis 2 kg + facēlija 1 kg</a:t>
                      </a:r>
                      <a:endParaRPr lang="lv-LV" sz="2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18781" y="146644"/>
            <a:ext cx="9761517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lv-LV" sz="2801" dirty="0" err="1">
                <a:solidFill>
                  <a:srgbClr val="238D03"/>
                </a:solidFill>
              </a:rPr>
              <a:t>Uztvērējaugu</a:t>
            </a:r>
            <a:r>
              <a:rPr lang="lv-LV" sz="2801" dirty="0">
                <a:solidFill>
                  <a:srgbClr val="238D03"/>
                </a:solidFill>
              </a:rPr>
              <a:t> maisījumu izmaksas pēc 2021. gada cenām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992" y="6513439"/>
            <a:ext cx="3563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* Pavasarī papildus otru reizi diskots</a:t>
            </a:r>
          </a:p>
        </p:txBody>
      </p:sp>
    </p:spTree>
    <p:extLst>
      <p:ext uri="{BB962C8B-B14F-4D97-AF65-F5344CB8AC3E}">
        <p14:creationId xmlns:p14="http://schemas.microsoft.com/office/powerpoint/2010/main" val="98115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39598" y="7155617"/>
            <a:ext cx="2429947" cy="402483"/>
          </a:xfrm>
        </p:spPr>
        <p:txBody>
          <a:bodyPr/>
          <a:lstStyle/>
          <a:p>
            <a:fld id="{360E7301-00AE-8C41-A026-6709CF682465}" type="slidenum">
              <a:rPr lang="x-none" smtClean="0"/>
              <a:t>16</a:t>
            </a:fld>
            <a:endParaRPr lang="x-none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084044"/>
              </p:ext>
            </p:extLst>
          </p:nvPr>
        </p:nvGraphicFramePr>
        <p:xfrm>
          <a:off x="2293784" y="957295"/>
          <a:ext cx="9203376" cy="595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10074" y="126309"/>
            <a:ext cx="722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lv-LV" sz="2400" dirty="0" err="1">
                <a:solidFill>
                  <a:srgbClr val="238D03"/>
                </a:solidFill>
              </a:rPr>
              <a:t>Uztvērējaugu</a:t>
            </a:r>
            <a:r>
              <a:rPr lang="lv-LV" sz="2400" dirty="0">
                <a:solidFill>
                  <a:srgbClr val="238D03"/>
                </a:solidFill>
              </a:rPr>
              <a:t> aizturētā N daudzums un izmaksas </a:t>
            </a:r>
            <a:br>
              <a:rPr lang="lv-LV" sz="2400" dirty="0">
                <a:solidFill>
                  <a:srgbClr val="238D03"/>
                </a:solidFill>
              </a:rPr>
            </a:br>
            <a:r>
              <a:rPr lang="lv-LV" sz="2400" dirty="0">
                <a:solidFill>
                  <a:srgbClr val="238D03"/>
                </a:solidFill>
              </a:rPr>
              <a:t>Vītiņos un Stendē 2019. - 2022.g. </a:t>
            </a:r>
          </a:p>
        </p:txBody>
      </p:sp>
    </p:spTree>
    <p:extLst>
      <p:ext uri="{BB962C8B-B14F-4D97-AF65-F5344CB8AC3E}">
        <p14:creationId xmlns:p14="http://schemas.microsoft.com/office/powerpoint/2010/main" val="30108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2623" y="941953"/>
            <a:ext cx="11621386" cy="569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36" indent="-457236">
              <a:buFont typeface="Wingdings" pitchFamily="2" charset="2"/>
              <a:buChar char="ü"/>
            </a:pPr>
            <a:r>
              <a:rPr lang="lv-LV" sz="2801" dirty="0"/>
              <a:t>Divu vai vairāku </a:t>
            </a:r>
            <a:r>
              <a:rPr lang="lv-LV" sz="2801" dirty="0" err="1"/>
              <a:t>uztvērējaugu</a:t>
            </a:r>
            <a:r>
              <a:rPr lang="lv-LV" sz="2801" dirty="0"/>
              <a:t> sugu maisījums ir efektīvāks ne kā viena suga</a:t>
            </a:r>
          </a:p>
          <a:p>
            <a:pPr marL="457236" indent="-457236">
              <a:buFont typeface="Wingdings" pitchFamily="2" charset="2"/>
              <a:buChar char="ü"/>
            </a:pPr>
            <a:endParaRPr lang="lv-LV" sz="2801" dirty="0"/>
          </a:p>
          <a:p>
            <a:pPr marL="457236" indent="-457236">
              <a:buFont typeface="Wingdings" pitchFamily="2" charset="2"/>
              <a:buChar char="ü"/>
            </a:pPr>
            <a:r>
              <a:rPr lang="lv-LV" sz="2801" dirty="0"/>
              <a:t>Pirmajā ražas gadā pēc </a:t>
            </a:r>
            <a:r>
              <a:rPr lang="lv-LV" sz="2801" dirty="0" err="1"/>
              <a:t>uztvēraugu</a:t>
            </a:r>
            <a:r>
              <a:rPr lang="lv-LV" sz="2801" dirty="0"/>
              <a:t> maisījuma audzēšanas tiek pieļauts ka var iegūt no  10 līdz 100 kg N ha</a:t>
            </a:r>
            <a:r>
              <a:rPr lang="lv-LV" sz="2801" baseline="30000" dirty="0"/>
              <a:t>-1</a:t>
            </a:r>
            <a:r>
              <a:rPr lang="lv-LV" sz="2801" dirty="0"/>
              <a:t>, bet tas atkarībā no </a:t>
            </a:r>
            <a:r>
              <a:rPr lang="lv-LV" sz="2801" dirty="0" err="1"/>
              <a:t>uztvēraugu</a:t>
            </a:r>
            <a:r>
              <a:rPr lang="lv-LV" sz="2801" dirty="0"/>
              <a:t> sugas, iegūtās biomasas, sadalīšanās spējas un laika </a:t>
            </a:r>
          </a:p>
          <a:p>
            <a:pPr marL="457236" indent="-457236">
              <a:buFont typeface="Wingdings" pitchFamily="2" charset="2"/>
              <a:buChar char="ü"/>
            </a:pPr>
            <a:endParaRPr lang="lv-LV" sz="2801" dirty="0"/>
          </a:p>
          <a:p>
            <a:pPr marL="457236" indent="-457236">
              <a:buFont typeface="Wingdings" pitchFamily="2" charset="2"/>
              <a:buChar char="ü"/>
            </a:pPr>
            <a:r>
              <a:rPr lang="lv-LV" sz="2801" dirty="0"/>
              <a:t>Pēc maisījumu audzēšanas viena veģetācijas perioda ir novērots, ka ražas pieaugums nākamajam kultūraugam ir neliels, ja augsne intensīvi izmantota monokultūru audzēšanā </a:t>
            </a:r>
          </a:p>
          <a:p>
            <a:pPr marL="457236" indent="-457236">
              <a:buFont typeface="Wingdings" pitchFamily="2" charset="2"/>
              <a:buChar char="ü"/>
            </a:pPr>
            <a:endParaRPr lang="lv-LV" sz="2801" dirty="0"/>
          </a:p>
          <a:p>
            <a:pPr marL="457236" indent="-457236">
              <a:buFont typeface="Wingdings" pitchFamily="2" charset="2"/>
              <a:buChar char="ü"/>
            </a:pPr>
            <a:r>
              <a:rPr lang="lv-LV" sz="2801" dirty="0" err="1"/>
              <a:t>Uztvērējauga</a:t>
            </a:r>
            <a:r>
              <a:rPr lang="lv-LV" sz="2801" dirty="0"/>
              <a:t> maisījumiem ir ilgtermiņa ietekme uz organiskās vielas sastāva palielināšanos. Pēc vairāku pētījumu rezultātiem tas variē no </a:t>
            </a:r>
            <a:r>
              <a:rPr lang="en-US" sz="2801" dirty="0"/>
              <a:t>0.3% </a:t>
            </a:r>
            <a:r>
              <a:rPr lang="lv-LV" sz="2801" dirty="0"/>
              <a:t> līdz </a:t>
            </a:r>
            <a:r>
              <a:rPr lang="en-US" sz="2801" dirty="0"/>
              <a:t>42% </a:t>
            </a:r>
            <a:r>
              <a:rPr lang="lv-LV" sz="2801" dirty="0"/>
              <a:t>(tomēr nav neviena ziņojuma, ka tas samazinās)</a:t>
            </a:r>
          </a:p>
        </p:txBody>
      </p:sp>
    </p:spTree>
    <p:extLst>
      <p:ext uri="{BB962C8B-B14F-4D97-AF65-F5344CB8AC3E}">
        <p14:creationId xmlns:p14="http://schemas.microsoft.com/office/powerpoint/2010/main" val="265144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A2128-B09C-6841-8A75-4E32532E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9598" y="7155617"/>
            <a:ext cx="2429947" cy="402483"/>
          </a:xfrm>
        </p:spPr>
        <p:txBody>
          <a:bodyPr/>
          <a:lstStyle/>
          <a:p>
            <a:fld id="{360E7301-00AE-8C41-A026-6709CF682465}" type="slidenum">
              <a:rPr lang="x-none" smtClean="0"/>
              <a:t>18</a:t>
            </a:fld>
            <a:endParaRPr lang="x-none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C88C552-9159-0841-A22F-B233EFAB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08" y="1387855"/>
            <a:ext cx="8399587" cy="5879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2728" y="1115904"/>
            <a:ext cx="6420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b="1" u="sng" dirty="0">
                <a:solidFill>
                  <a:srgbClr val="238D03"/>
                </a:solidFill>
                <a:ea typeface="+mj-ea"/>
                <a:cs typeface="+mj-cs"/>
              </a:rPr>
              <a:t>	Paldies par uzmanību		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921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39598" y="7155617"/>
            <a:ext cx="2429947" cy="402483"/>
          </a:xfrm>
        </p:spPr>
        <p:txBody>
          <a:bodyPr/>
          <a:lstStyle/>
          <a:p>
            <a:fld id="{360E7301-00AE-8C41-A026-6709CF682465}" type="slidenum">
              <a:rPr lang="x-none" smtClean="0"/>
              <a:t>2</a:t>
            </a:fld>
            <a:endParaRPr lang="x-non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54294900"/>
              </p:ext>
            </p:extLst>
          </p:nvPr>
        </p:nvGraphicFramePr>
        <p:xfrm>
          <a:off x="2253318" y="902536"/>
          <a:ext cx="9410107" cy="654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5928926" y="223248"/>
            <a:ext cx="1243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>
                <a:solidFill>
                  <a:srgbClr val="238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Saturs</a:t>
            </a:r>
          </a:p>
        </p:txBody>
      </p:sp>
    </p:spTree>
    <p:extLst>
      <p:ext uri="{BB962C8B-B14F-4D97-AF65-F5344CB8AC3E}">
        <p14:creationId xmlns:p14="http://schemas.microsoft.com/office/powerpoint/2010/main" val="407178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39598" y="7155617"/>
            <a:ext cx="2429947" cy="402483"/>
          </a:xfrm>
        </p:spPr>
        <p:txBody>
          <a:bodyPr/>
          <a:lstStyle/>
          <a:p>
            <a:fld id="{360E7301-00AE-8C41-A026-6709CF682465}" type="slidenum">
              <a:rPr lang="x-none" smtClean="0"/>
              <a:t>3</a:t>
            </a:fld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2331399" y="310213"/>
            <a:ext cx="527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u="sng" dirty="0">
                <a:solidFill>
                  <a:srgbClr val="238D03"/>
                </a:solidFill>
              </a:rPr>
              <a:t>1. Sējas auzas / Baltās sinepes</a:t>
            </a:r>
          </a:p>
        </p:txBody>
      </p:sp>
      <p:pic>
        <p:nvPicPr>
          <p:cNvPr id="5" name="Picture 2" descr="Avena sativa L. attē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85" y="1031152"/>
            <a:ext cx="2850829" cy="2781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ārza ABC - Baltās sinepes zaļmēslojumam"/>
          <p:cNvSpPr>
            <a:spLocks noChangeAspect="1" noChangeArrowheads="1"/>
          </p:cNvSpPr>
          <p:nvPr/>
        </p:nvSpPr>
        <p:spPr bwMode="auto">
          <a:xfrm>
            <a:off x="14755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AutoShape 4" descr="Dārza ABC - Baltās sinepes zaļmēslojumam"/>
          <p:cNvSpPr>
            <a:spLocks noChangeAspect="1" noChangeArrowheads="1"/>
          </p:cNvSpPr>
          <p:nvPr/>
        </p:nvSpPr>
        <p:spPr bwMode="auto">
          <a:xfrm>
            <a:off x="1627981" y="79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AutoShape 6" descr="Dārza ABC - Baltās sinepes zaļmēslojumam"/>
          <p:cNvSpPr>
            <a:spLocks noChangeAspect="1" noChangeArrowheads="1"/>
          </p:cNvSpPr>
          <p:nvPr/>
        </p:nvSpPr>
        <p:spPr bwMode="auto">
          <a:xfrm>
            <a:off x="1780381" y="1603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9" name="AutoShape 8" descr="Baltās sinepes. Zaļmēslojuma sēklas 1 kg | Kirbitis.lv"/>
          <p:cNvSpPr>
            <a:spLocks noChangeAspect="1" noChangeArrowheads="1"/>
          </p:cNvSpPr>
          <p:nvPr/>
        </p:nvSpPr>
        <p:spPr bwMode="auto">
          <a:xfrm>
            <a:off x="1932781" y="31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0" name="AutoShape 10" descr="Baltās sinepes. Zaļmēslojuma sēklas 1 kg | Kirbitis.lv"/>
          <p:cNvSpPr>
            <a:spLocks noChangeAspect="1" noChangeArrowheads="1"/>
          </p:cNvSpPr>
          <p:nvPr/>
        </p:nvSpPr>
        <p:spPr bwMode="auto">
          <a:xfrm>
            <a:off x="2085181" y="4651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56" y="4074235"/>
            <a:ext cx="3203023" cy="2940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71759" y="1140469"/>
            <a:ext cx="71168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/>
              <a:t>Maisījumam: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3200" dirty="0"/>
              <a:t>Ātra dīgtspēja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3200" dirty="0"/>
              <a:t>Straujš zaļās masas pieaugums </a:t>
            </a:r>
          </a:p>
          <a:p>
            <a:endParaRPr lang="lv-LV" sz="3200" u="sng" dirty="0"/>
          </a:p>
          <a:p>
            <a:r>
              <a:rPr lang="lv-LV" sz="3200" b="1" dirty="0"/>
              <a:t>Auzai </a:t>
            </a:r>
            <a:r>
              <a:rPr lang="lv-LV" sz="3200" dirty="0"/>
              <a:t>ir šķiedraina sakņu sistēma, kas labi saglabā N līdz pavasarim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4431" y="4074235"/>
            <a:ext cx="65714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/>
              <a:t>Baltās sinepes : 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3200" dirty="0"/>
              <a:t>Pie zemām temperatūrām iet bojā, auga daļas ātri sadalās un pavasarī uzkrātās vielas augsnē ir viegli pieejamas nākamajam kultūraugam</a:t>
            </a:r>
          </a:p>
        </p:txBody>
      </p:sp>
    </p:spTree>
    <p:extLst>
      <p:ext uri="{BB962C8B-B14F-4D97-AF65-F5344CB8AC3E}">
        <p14:creationId xmlns:p14="http://schemas.microsoft.com/office/powerpoint/2010/main" val="162171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4</a:t>
            </a:fld>
            <a:endParaRPr lang="x-none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937906"/>
              </p:ext>
            </p:extLst>
          </p:nvPr>
        </p:nvGraphicFramePr>
        <p:xfrm>
          <a:off x="2278620" y="198005"/>
          <a:ext cx="9478135" cy="703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04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16" y="212490"/>
            <a:ext cx="9936163" cy="678171"/>
          </a:xfrm>
        </p:spPr>
        <p:txBody>
          <a:bodyPr>
            <a:noAutofit/>
          </a:bodyPr>
          <a:lstStyle/>
          <a:p>
            <a:pPr lvl="0" algn="l"/>
            <a:r>
              <a:rPr lang="lv-LV" sz="3200" u="sng" dirty="0">
                <a:latin typeface="+mn-lt"/>
              </a:rPr>
              <a:t>2. Baltās sinepes / Sakņu redīss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5</a:t>
            </a:fld>
            <a:endParaRPr lang="x-none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20" y="1072591"/>
            <a:ext cx="2472779" cy="2269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8437" y="3437634"/>
            <a:ext cx="76274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u="sng" dirty="0"/>
              <a:t>Igaunijas, Vācijas atziņa</a:t>
            </a:r>
            <a:r>
              <a:rPr lang="lv-LV" sz="3600" dirty="0"/>
              <a:t>:</a:t>
            </a:r>
          </a:p>
          <a:p>
            <a:pPr marL="571546" indent="-571546">
              <a:buFont typeface="Arial" pitchFamily="34" charset="0"/>
              <a:buChar char="•"/>
            </a:pPr>
            <a:r>
              <a:rPr lang="lv-LV" sz="3600" dirty="0"/>
              <a:t> </a:t>
            </a:r>
            <a:r>
              <a:rPr lang="lv-LV" sz="3600" dirty="0" err="1"/>
              <a:t>Optimālākais</a:t>
            </a:r>
            <a:r>
              <a:rPr lang="lv-LV" sz="3600" dirty="0"/>
              <a:t> maisījums - lieliskas N, K saglabāšanas spējas biomasā </a:t>
            </a:r>
            <a:r>
              <a:rPr lang="lv-LV" sz="2400" dirty="0"/>
              <a:t>(Maisījums pārspēj maisījumus ar tauriņziežiem) </a:t>
            </a:r>
            <a:br>
              <a:rPr lang="lv-LV" sz="2400" dirty="0"/>
            </a:b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1960176" y="5745958"/>
            <a:ext cx="5397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err="1"/>
              <a:t>Talgre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(2011) ; </a:t>
            </a:r>
            <a:r>
              <a:rPr lang="lv-LV" dirty="0" err="1"/>
              <a:t>Selzer</a:t>
            </a:r>
            <a:r>
              <a:rPr lang="lv-LV" dirty="0"/>
              <a:t> &amp; </a:t>
            </a:r>
            <a:r>
              <a:rPr lang="lv-LV" dirty="0" err="1"/>
              <a:t>Schubert</a:t>
            </a:r>
            <a:r>
              <a:rPr lang="lv-LV" dirty="0"/>
              <a:t> (2021)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6970" y="1053301"/>
            <a:ext cx="7117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3" indent="-285773">
              <a:buFont typeface="Arial" pitchFamily="34" charset="0"/>
              <a:buChar char="•"/>
            </a:pPr>
            <a:r>
              <a:rPr lang="lv-LV" sz="3600" dirty="0"/>
              <a:t>Ātra dīgtspēja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600" dirty="0"/>
              <a:t>Straujš zaļās masas pieaugums </a:t>
            </a:r>
          </a:p>
          <a:p>
            <a:pPr marL="285773" indent="-285773">
              <a:buFont typeface="Arial" pitchFamily="34" charset="0"/>
              <a:buChar char="•"/>
            </a:pPr>
            <a:r>
              <a:rPr lang="lv-LV" sz="3600" dirty="0"/>
              <a:t>Attīstītās spēcīgas sakņu sistēmas, kas uzlabo augsnes struktūru</a:t>
            </a:r>
          </a:p>
        </p:txBody>
      </p:sp>
      <p:pic>
        <p:nvPicPr>
          <p:cNvPr id="2055" name="Picture 7" descr="Integrated crop and pasture-based livestock production systems – Part 15:  Radish (Raphanus sativus) - SA G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91" y="3923456"/>
            <a:ext cx="2639871" cy="2818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178" y="3063178"/>
            <a:ext cx="2128859" cy="2269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66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6</a:t>
            </a:fld>
            <a:endParaRPr lang="x-none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426402"/>
              </p:ext>
            </p:extLst>
          </p:nvPr>
        </p:nvGraphicFramePr>
        <p:xfrm>
          <a:off x="2337448" y="130629"/>
          <a:ext cx="9254725" cy="676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03450"/>
              </p:ext>
            </p:extLst>
          </p:nvPr>
        </p:nvGraphicFramePr>
        <p:xfrm>
          <a:off x="10371691" y="5619729"/>
          <a:ext cx="1493949" cy="1752600"/>
        </p:xfrm>
        <a:graphic>
          <a:graphicData uri="http://schemas.openxmlformats.org/drawingml/2006/table">
            <a:tbl>
              <a:tblPr/>
              <a:tblGrid>
                <a:gridCol w="82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Ietekme: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vāja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vidēja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laba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ļoti laba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lieliska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3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6" y="200604"/>
            <a:ext cx="9193680" cy="732146"/>
          </a:xfrm>
        </p:spPr>
        <p:txBody>
          <a:bodyPr>
            <a:normAutofit/>
          </a:bodyPr>
          <a:lstStyle/>
          <a:p>
            <a:pPr lvl="0" algn="l"/>
            <a:r>
              <a:rPr lang="lv-LV" sz="3200" u="sng" dirty="0">
                <a:latin typeface="+mn-lt"/>
              </a:rPr>
              <a:t>3. Viengadīgā airene / Sējas griķi / Bišu facēlija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7</a:t>
            </a:fld>
            <a:endParaRPr lang="x-none"/>
          </a:p>
        </p:txBody>
      </p:sp>
      <p:pic>
        <p:nvPicPr>
          <p:cNvPr id="5122" name="Picture 2" descr="Airene, viengadīgā Archives - Latvijas Sēklaudzētāju asociā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71" y="569852"/>
            <a:ext cx="2387242" cy="2273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tvijas Daba un kultūrvēsture DZIEDAVA.lv - Ziedaugi, sīkkrūmi. Sējas  griķ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28" y="2803650"/>
            <a:ext cx="2480753" cy="23567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tvijas Daba un kultūrvēsture DZIEDAVA.lv - Ziedaugi, sīkkrūmi. Parastā  facēl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27" y="5160377"/>
            <a:ext cx="2387242" cy="2265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3238" y="5750023"/>
            <a:ext cx="7938806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36" indent="-457236">
              <a:buFont typeface="Arial" pitchFamily="34" charset="0"/>
              <a:buChar char="•"/>
            </a:pPr>
            <a:r>
              <a:rPr lang="lv-LV" sz="2801" b="1" dirty="0"/>
              <a:t>Maisījuma kombinācija </a:t>
            </a:r>
            <a:r>
              <a:rPr lang="lv-LV" sz="2801" dirty="0"/>
              <a:t>piemērota rapšu un ripšu augsekā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9994" y="932757"/>
            <a:ext cx="8365777" cy="483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1" b="1" dirty="0"/>
              <a:t>Maisījumam </a:t>
            </a:r>
            <a:r>
              <a:rPr lang="lv-LV" sz="2801" dirty="0"/>
              <a:t>straujš zaļās masas pieaugums </a:t>
            </a:r>
          </a:p>
          <a:p>
            <a:r>
              <a:rPr lang="lv-LV" sz="2801" b="1" dirty="0"/>
              <a:t>Airenei</a:t>
            </a:r>
            <a:r>
              <a:rPr lang="lv-LV" sz="2801" dirty="0"/>
              <a:t> ir plaša sakņu sistēma , kas aug sablīvētas augsnēs</a:t>
            </a:r>
          </a:p>
          <a:p>
            <a:r>
              <a:rPr lang="lv-LV" sz="2801" b="1" dirty="0"/>
              <a:t>Airenei un facēlijai </a:t>
            </a:r>
            <a:r>
              <a:rPr lang="lv-LV" sz="2801" dirty="0"/>
              <a:t>ir šķiedraina sakņu sistēma</a:t>
            </a:r>
          </a:p>
          <a:p>
            <a:r>
              <a:rPr lang="lv-LV" sz="2801" b="1" dirty="0"/>
              <a:t>Griķi :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2801" dirty="0"/>
              <a:t>labi pielāgoti augt zemāk auglīgās augsnēs, tomēr nav izturīgi pret salu, plūdiem izteiktu sausu un karstu laiku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2801" dirty="0"/>
              <a:t>augu atliekas pavasarī iestrādājot augsnē ātri sadalās un atbrīvo barības vielas viegli uzņemamā formā nākamajam kultūraugam</a:t>
            </a:r>
          </a:p>
        </p:txBody>
      </p:sp>
    </p:spTree>
    <p:extLst>
      <p:ext uri="{BB962C8B-B14F-4D97-AF65-F5344CB8AC3E}">
        <p14:creationId xmlns:p14="http://schemas.microsoft.com/office/powerpoint/2010/main" val="155070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8</a:t>
            </a:fld>
            <a:endParaRPr lang="x-non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236271"/>
              </p:ext>
            </p:extLst>
          </p:nvPr>
        </p:nvGraphicFramePr>
        <p:xfrm>
          <a:off x="2183604" y="178131"/>
          <a:ext cx="9610438" cy="697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34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16" y="128084"/>
            <a:ext cx="9735931" cy="606919"/>
          </a:xfrm>
        </p:spPr>
        <p:txBody>
          <a:bodyPr>
            <a:noAutofit/>
          </a:bodyPr>
          <a:lstStyle/>
          <a:p>
            <a:pPr algn="l"/>
            <a:r>
              <a:rPr lang="lv-LV" sz="3200" dirty="0">
                <a:latin typeface="+mn-lt"/>
              </a:rPr>
              <a:t>4.  Viengadīgā airene / Inkarnāta āboliņš /  Bišu facēlija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301-00AE-8C41-A026-6709CF682465}" type="slidenum">
              <a:rPr lang="x-none" smtClean="0"/>
              <a:t>9</a:t>
            </a:fld>
            <a:endParaRPr lang="x-none"/>
          </a:p>
        </p:txBody>
      </p:sp>
      <p:pic>
        <p:nvPicPr>
          <p:cNvPr id="5" name="Picture 2" descr="Airene, viengadīgā Archives - Latvijas Sēklaudzētāju asociā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364" y="1253343"/>
            <a:ext cx="2080363" cy="1854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atvijas Daba un kultūrvēsture DZIEDAVA.lv - Ziedaugi, sīkkrūmi. Parastā  facēl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03" y="5168480"/>
            <a:ext cx="2141488" cy="2090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927" y="3107402"/>
            <a:ext cx="2019239" cy="1958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2113" y="904079"/>
            <a:ext cx="9282222" cy="310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1" b="1" dirty="0"/>
              <a:t>Maisījuma kombinācija: </a:t>
            </a:r>
            <a:r>
              <a:rPr lang="lv-LV" sz="2801" dirty="0"/>
              <a:t>airene un āboliņš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2801" dirty="0"/>
              <a:t>Āboliņš airenei nodrošina daudz efektīvāku barības vielu uzņemšanu, t.i., lielāku kopējo </a:t>
            </a:r>
            <a:r>
              <a:rPr lang="lv-LV" sz="2801" b="1" dirty="0"/>
              <a:t>K </a:t>
            </a:r>
            <a:r>
              <a:rPr lang="lv-LV" sz="2801" dirty="0"/>
              <a:t>un arī </a:t>
            </a:r>
            <a:r>
              <a:rPr lang="lv-LV" sz="2801" b="1" dirty="0"/>
              <a:t>P, Zn, </a:t>
            </a:r>
            <a:r>
              <a:rPr lang="lv-LV" sz="2801" b="1" dirty="0" err="1"/>
              <a:t>Mo</a:t>
            </a:r>
            <a:r>
              <a:rPr lang="lv-LV" sz="2801" b="1" dirty="0"/>
              <a:t>, Mn  </a:t>
            </a:r>
            <a:r>
              <a:rPr lang="lv-LV" sz="2801" dirty="0"/>
              <a:t>vielu koncentrāciju biomasā un lielāku uzņemšanas spēju no augsnes</a:t>
            </a:r>
          </a:p>
          <a:p>
            <a:pPr marL="457236" indent="-457236">
              <a:buFont typeface="Arial" pitchFamily="34" charset="0"/>
              <a:buChar char="•"/>
            </a:pPr>
            <a:r>
              <a:rPr lang="lv-LV" sz="2801" dirty="0"/>
              <a:t>Airene āboliņam </a:t>
            </a:r>
            <a:r>
              <a:rPr lang="pt-BR" sz="2801" dirty="0"/>
              <a:t>palielin</a:t>
            </a:r>
            <a:r>
              <a:rPr lang="lv-LV" sz="2801" dirty="0"/>
              <a:t>a atmosfēras</a:t>
            </a:r>
            <a:r>
              <a:rPr lang="pt-BR" sz="2801" dirty="0"/>
              <a:t> </a:t>
            </a:r>
            <a:r>
              <a:rPr lang="pt-BR" sz="2801" b="1" dirty="0"/>
              <a:t>N </a:t>
            </a:r>
            <a:r>
              <a:rPr lang="lv-LV" sz="2801" b="1" dirty="0"/>
              <a:t>uztveršanas spēju</a:t>
            </a:r>
          </a:p>
          <a:p>
            <a:r>
              <a:rPr lang="lv-LV" sz="2801" b="1" dirty="0"/>
              <a:t> 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1212113" y="4047940"/>
            <a:ext cx="9392203" cy="224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1" b="1" dirty="0"/>
              <a:t>Airenei</a:t>
            </a:r>
            <a:r>
              <a:rPr lang="lv-LV" sz="2801" dirty="0"/>
              <a:t> ir plašā sakņu sistēma , kas aug sablīvētas augsnēs</a:t>
            </a:r>
          </a:p>
          <a:p>
            <a:r>
              <a:rPr lang="lv-LV" sz="2801" b="1" dirty="0"/>
              <a:t>Airenei un facēlijai </a:t>
            </a:r>
            <a:r>
              <a:rPr lang="lv-LV" sz="2801" dirty="0"/>
              <a:t>ir šķiedraina sakņu sistēma, kas labi saglabā N, novērš nitrātu izskalošanos</a:t>
            </a:r>
          </a:p>
          <a:p>
            <a:r>
              <a:rPr lang="lv-LV" sz="2801" b="1" dirty="0"/>
              <a:t>Inkarnāta āboliņš </a:t>
            </a:r>
            <a:r>
              <a:rPr lang="lv-LV" sz="2801" dirty="0"/>
              <a:t>ir izturīgākais āboliņš pie zemākām temperatūrām, kas ražo lielāko biomasas ražu </a:t>
            </a:r>
          </a:p>
        </p:txBody>
      </p:sp>
      <p:sp>
        <p:nvSpPr>
          <p:cNvPr id="9" name="Rectangle 8"/>
          <p:cNvSpPr/>
          <p:nvPr/>
        </p:nvSpPr>
        <p:spPr>
          <a:xfrm>
            <a:off x="8598038" y="3595171"/>
            <a:ext cx="178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(</a:t>
            </a:r>
            <a:r>
              <a:rPr lang="lv-LV" dirty="0" err="1"/>
              <a:t>Wei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2022)</a:t>
            </a:r>
          </a:p>
        </p:txBody>
      </p:sp>
    </p:spTree>
    <p:extLst>
      <p:ext uri="{BB962C8B-B14F-4D97-AF65-F5344CB8AC3E}">
        <p14:creationId xmlns:p14="http://schemas.microsoft.com/office/powerpoint/2010/main" val="282925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6244</TotalTime>
  <Words>833</Words>
  <Application>Microsoft Office PowerPoint</Application>
  <PresentationFormat>Custom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2. Baltās sinepes / Sakņu redīss</vt:lpstr>
      <vt:lpstr>PowerPoint Presentation</vt:lpstr>
      <vt:lpstr>3. Viengadīgā airene / Sējas griķi / Bišu facēlija </vt:lpstr>
      <vt:lpstr>PowerPoint Presentation</vt:lpstr>
      <vt:lpstr>4.  Viengadīgā airene / Inkarnāta āboliņš /  Bišu facēlija</vt:lpstr>
      <vt:lpstr>PowerPoint Presentation</vt:lpstr>
      <vt:lpstr>5. Sējas auzas / Vīķi / Bišu facēlija</vt:lpstr>
      <vt:lpstr>PowerPoint Presentation</vt:lpstr>
      <vt:lpstr>6. Ziemas rudzi  / Ziemas rapsis / Bišu facēlija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Ozols</dc:creator>
  <cp:lastModifiedBy>Maija Sirvide</cp:lastModifiedBy>
  <cp:revision>446</cp:revision>
  <cp:lastPrinted>2022-03-01T06:24:33Z</cp:lastPrinted>
  <dcterms:created xsi:type="dcterms:W3CDTF">2021-11-29T12:46:17Z</dcterms:created>
  <dcterms:modified xsi:type="dcterms:W3CDTF">2023-01-25T08:40:40Z</dcterms:modified>
</cp:coreProperties>
</file>