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13" r:id="rId3"/>
    <p:sldId id="3406" r:id="rId4"/>
    <p:sldId id="3409" r:id="rId5"/>
    <p:sldId id="3414" r:id="rId6"/>
    <p:sldId id="3417" r:id="rId7"/>
    <p:sldId id="3418" r:id="rId8"/>
    <p:sldId id="3419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99085928724415E-2"/>
          <c:y val="1.3664149199598253E-2"/>
          <c:w val="0.96232328724091087"/>
          <c:h val="0.962423589701104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76200">
              <a:solidFill>
                <a:schemeClr val="accent4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762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17-2644-B9FE-C6838A19C7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762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17-2644-B9FE-C6838A19C7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762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17-2644-B9FE-C6838A19C707}"/>
              </c:ext>
            </c:extLst>
          </c:dPt>
          <c:cat>
            <c:strRef>
              <c:f>Sheet1!$A$2:$A$4</c:f>
              <c:strCache>
                <c:ptCount val="3"/>
                <c:pt idx="0">
                  <c:v>TITLE 01</c:v>
                </c:pt>
                <c:pt idx="1">
                  <c:v>TITLE 02</c:v>
                </c:pt>
                <c:pt idx="2">
                  <c:v>TITLE 03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A-E245-9EBF-4AF821E63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8FEF-BF85-C2D6-BD2D-59AD9502C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EFE50-EC74-365D-4F84-DF729A1E5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EBD31-DF3F-659A-CCFB-7ECF88D9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B2301365-F9D3-CF4B-CE26-3D408A668E2F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584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247B-9396-9FE4-1062-ED4872C3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43DCC-8D55-E2C2-579F-4A10D6158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087B5-1139-C9CA-F6C0-3AFD416C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A2419DA1-4F0F-B8DD-2890-C76F4E9C9C10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BDC643-4E40-F4F0-27FF-7A0D429E1F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6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53E12-18A3-2150-6F97-B37E30E05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A358F-85B9-9538-C9B6-F7B7D559B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18C9C-1CA3-286B-0952-C5BEED79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309661FA-2A47-09B3-A9B3-2338E8C92D42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7F40B-59DF-5F75-4213-12137544C4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17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CF4C7-7E7C-9F33-9D05-49E5F6DD1C3B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C48318-DC00-3764-5D6B-A2C4C098DA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8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2953-0112-2C60-C07C-2C55D36A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0BDDE-370B-8603-196E-26EADC7BF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4C4D3-ED43-7069-F2D2-085173B58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01E28484-98EE-6120-F81E-34A732E554F0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7C8C77-BEAA-3756-698C-7114E09C91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9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040C-3CD5-ABEC-7373-E99BB58D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BDA4-0CB1-DFD0-B0C0-C099E36C2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B50C-64A6-367C-15AC-4D23DA9E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8ECD3123-99F1-9E66-A933-F59208FD4DB4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4D90D2-F80A-B5C1-D147-2602000EE5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640" y="65932"/>
            <a:ext cx="8983629" cy="108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90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E2E2-6A2C-31F2-C2E5-AA72E213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B6468-5ED1-5034-E226-F85BDF8B9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941C2-0A4A-0374-6D66-F7A593BA5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7B210-5FC9-6DDA-41B4-E4E147FF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93F02-2B8F-DE2F-1445-D443E3E9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5ACCB141-D40E-9B73-BEE4-74F11D04DFCB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B41A58-6C20-D4F1-2AAA-2548190D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2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A50FF-0F32-7648-11D8-B8768EAA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7989E-9584-6A7B-D6E3-72F1EDDF6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37A35-46AC-31A7-FC13-7CC8A62DB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C1DD5-C926-2020-8E1E-43733CC99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71CFC-C1A7-A0C4-BB14-CF5EF0A2B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7528B-2627-9B2E-02B9-3A9A8B7E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E4FBADF7-0640-1B07-5157-18E44D61A57D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9CA101-D3E0-CFBE-C7C1-6FC9F89C1A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9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55DB4-4593-6385-A46D-55C6744A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50A4EA-4588-197C-F6D2-5E3F92FB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BF86-71BC-4659-9AB6-B26542DF1C6F}" type="datetimeFigureOut">
              <a:rPr lang="lv-LV" smtClean="0"/>
              <a:t>25.01.2023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AA3EF-EED1-069E-CFFF-29208AC5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A52BE-3F92-E5AF-3400-F3347EF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D7572B8D-F5D7-B9A9-368A-B381EB3FE2A8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7C07F5-233A-F084-888F-E40976FBBF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00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43EDC-3F0F-2470-4D82-0EBCA9D8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2023/01/26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858D6-0666-49D7-BB27-7D43587A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2106A-9EEF-69AB-44DA-C2326C91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5E3882-C6AC-67C8-8867-6184D2E28B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526" y="6209799"/>
            <a:ext cx="4243676" cy="511676"/>
          </a:xfrm>
          <a:prstGeom prst="rect">
            <a:avLst/>
          </a:prstGeom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44AAF5C6-3C08-3119-E712-019DB7855B15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A1ECA-9E90-A98B-7251-4A799C22A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98C6-1343-B812-2795-CC078B9B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6C2F-1DA2-23F0-CA7A-284D30C24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C1307-2F3B-43C9-7D06-FF489BF05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03ABD-8B4A-6C15-9672-E41DE107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5E898-DCB5-B525-4078-8AC79075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C52FC634-6CE4-24C1-F9E4-316A04AA15BC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48AA1BF-6A17-8916-6301-C180041F21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3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CF38-5ECA-9C61-1801-86E0F29F3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E77181-05F2-4D00-3D46-4DB38E2EB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BD775-2B4F-C00C-6387-06A87342C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87872-9409-9C46-E27E-7939D4FD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5548DFEA-7435-6244-F89E-FE13AC3A5BDF}"/>
              </a:ext>
            </a:extLst>
          </p:cNvPr>
          <p:cNvSpPr txBox="1">
            <a:spLocks/>
          </p:cNvSpPr>
          <p:nvPr userDrawn="1"/>
        </p:nvSpPr>
        <p:spPr>
          <a:xfrm>
            <a:off x="234192" y="647379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2023/01/26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FA43EC-9373-F670-B1AB-2BB356B3CB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8" y="6327245"/>
            <a:ext cx="4243676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3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C0FB6-2AFF-0E4A-1DFA-98B6C532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0465C-F839-0237-2FBC-313435F82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1AE8-11CC-34AF-BC8F-B3DB456BD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6DFE9-8ACA-7303-68AD-4E8406986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B519-A7F1-4FBF-678F-7D1296425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68E5E-4863-4774-B9AB-8257B6643F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041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BCCDEEC-B754-4E5D-85BC-896C6B83F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7851" y="1828801"/>
            <a:ext cx="9637711" cy="1793777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/>
              <a:t>MODELĒŠANAS RĪKS </a:t>
            </a:r>
            <a:br>
              <a:rPr lang="lv-LV" sz="3600" b="1" dirty="0"/>
            </a:br>
            <a:r>
              <a:rPr lang="lv-LV" sz="3600" b="1" dirty="0"/>
              <a:t>ZEMKOPĪBAS SISTĒMAS RISINĀJUMU </a:t>
            </a:r>
            <a:br>
              <a:rPr lang="lv-LV" sz="3600" b="1" dirty="0"/>
            </a:br>
            <a:r>
              <a:rPr lang="lv-LV" sz="3600" b="1" dirty="0"/>
              <a:t>IZVĒLEI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08FA846-E66C-4D90-B3CA-4680DEB92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5476" y="3860801"/>
            <a:ext cx="9609136" cy="1905068"/>
          </a:xfrm>
        </p:spPr>
        <p:txBody>
          <a:bodyPr>
            <a:normAutofit/>
          </a:bodyPr>
          <a:lstStyle/>
          <a:p>
            <a:r>
              <a:rPr lang="lv-LV" sz="2800" b="1" i="1" dirty="0">
                <a:latin typeface="+mj-lt"/>
                <a:ea typeface="Calibri"/>
                <a:cs typeface="Calibri" pitchFamily="34" charset="0"/>
              </a:rPr>
              <a:t>Andris Miglavs, SIA EDO </a:t>
            </a:r>
            <a:r>
              <a:rPr lang="lv-LV" sz="2800" b="1" i="1" dirty="0" err="1">
                <a:latin typeface="+mj-lt"/>
                <a:ea typeface="Calibri"/>
                <a:cs typeface="Calibri" pitchFamily="34" charset="0"/>
              </a:rPr>
              <a:t>Consult</a:t>
            </a:r>
            <a:endParaRPr lang="lv-LV" sz="2800" b="1" i="1" dirty="0">
              <a:latin typeface="+mj-lt"/>
              <a:ea typeface="Calibri"/>
              <a:cs typeface="Calibri" pitchFamily="34" charset="0"/>
            </a:endParaRPr>
          </a:p>
          <a:p>
            <a:r>
              <a:rPr lang="lv-LV" sz="1600" dirty="0">
                <a:latin typeface="+mj-lt"/>
                <a:ea typeface="Calibri"/>
                <a:cs typeface="Calibri" pitchFamily="34" charset="0"/>
              </a:rPr>
              <a:t>LAP 2014-2020  projekts Nr. </a:t>
            </a:r>
            <a:r>
              <a:rPr lang="lv-LV" sz="1600" dirty="0"/>
              <a:t>Nr.19-00-A01612-000011</a:t>
            </a:r>
            <a:r>
              <a:rPr lang="lv-LV" sz="1600" b="1" dirty="0">
                <a:latin typeface="+mj-lt"/>
                <a:ea typeface="Calibri"/>
                <a:cs typeface="Calibri" pitchFamily="34" charset="0"/>
              </a:rPr>
              <a:t> </a:t>
            </a:r>
            <a:br>
              <a:rPr lang="lv-LV" sz="1600" b="1" dirty="0">
                <a:latin typeface="+mj-lt"/>
                <a:ea typeface="Calibri"/>
                <a:cs typeface="Calibri" pitchFamily="34" charset="0"/>
              </a:rPr>
            </a:br>
            <a:r>
              <a:rPr lang="lv-LV" sz="1800" b="1" dirty="0">
                <a:latin typeface="+mj-lt"/>
                <a:ea typeface="Calibri"/>
                <a:cs typeface="Calibri" pitchFamily="34" charset="0"/>
              </a:rPr>
              <a:t>„</a:t>
            </a:r>
            <a:r>
              <a:rPr lang="lv-LV" sz="1800" b="1" dirty="0"/>
              <a:t>Progresīva zemkopības sistēma kā pamats vidi saudzējošai un efektīvai Latvijas augkopībai</a:t>
            </a:r>
            <a:r>
              <a:rPr lang="lv-LV" sz="1800" b="1" dirty="0">
                <a:solidFill>
                  <a:srgbClr val="002060"/>
                </a:solidFill>
                <a:latin typeface="+mj-lt"/>
                <a:ea typeface="Calibri"/>
                <a:cs typeface="Calibri" pitchFamily="34" charset="0"/>
              </a:rPr>
              <a:t>” </a:t>
            </a:r>
          </a:p>
          <a:p>
            <a:pPr algn="r"/>
            <a:r>
              <a:rPr lang="lv-LV" sz="2800" b="1" i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Noslēguma konference 21.gadsimta 23.gada 26.janvārī</a:t>
            </a:r>
            <a:endParaRPr lang="lv-LV" sz="2800" dirty="0">
              <a:latin typeface="+mj-lt"/>
              <a:cs typeface="Calibri" pitchFamily="34" charset="0"/>
            </a:endParaRPr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3862EBB3-89AE-4734-8507-563CAE83A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234892"/>
            <a:ext cx="989163" cy="55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REI_logo_BMP.bmp">
            <a:extLst>
              <a:ext uri="{FF2B5EF4-FFF2-40B4-BE49-F238E27FC236}">
                <a16:creationId xmlns:a16="http://schemas.microsoft.com/office/drawing/2014/main" id="{B12BD7E0-18A9-1A99-879B-DED7C114EC2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101" y="234893"/>
            <a:ext cx="539750" cy="539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5B8119-3007-501E-638E-F9E9FB45FE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48" y="166926"/>
            <a:ext cx="8843176" cy="10662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2054D2-8E2E-C2C3-68DE-67ADAAE7DA4D}"/>
              </a:ext>
            </a:extLst>
          </p:cNvPr>
          <p:cNvSpPr txBox="1"/>
          <p:nvPr/>
        </p:nvSpPr>
        <p:spPr>
          <a:xfrm>
            <a:off x="3531765" y="6004092"/>
            <a:ext cx="7122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/>
              <a:t>Atbalsta Zemkopības ministrija un Lauku atbalsta dienests</a:t>
            </a:r>
          </a:p>
        </p:txBody>
      </p:sp>
    </p:spTree>
    <p:extLst>
      <p:ext uri="{BB962C8B-B14F-4D97-AF65-F5344CB8AC3E}">
        <p14:creationId xmlns:p14="http://schemas.microsoft.com/office/powerpoint/2010/main" val="37633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5C0E4-5D26-2449-A10F-453E7395F8DE}"/>
              </a:ext>
            </a:extLst>
          </p:cNvPr>
          <p:cNvSpPr txBox="1"/>
          <p:nvPr/>
        </p:nvSpPr>
        <p:spPr>
          <a:xfrm>
            <a:off x="2398600" y="136492"/>
            <a:ext cx="52715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ZEMKOPĪBAS SISTĒMAS IZVĒLES</a:t>
            </a:r>
          </a:p>
          <a:p>
            <a:pPr algn="ctr"/>
            <a:r>
              <a:rPr lang="lv-LV" sz="3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LĒMUMU PIEŅEMŠANAS RĪKS</a:t>
            </a:r>
            <a:endParaRPr lang="en-US" sz="3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94E3785-0B80-1842-87C9-C61643A20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4" y="1880028"/>
            <a:ext cx="4176960" cy="4318261"/>
          </a:xfrm>
          <a:custGeom>
            <a:avLst/>
            <a:gdLst>
              <a:gd name="T0" fmla="*/ 7050 w 10886"/>
              <a:gd name="T1" fmla="*/ 7186 h 10717"/>
              <a:gd name="T2" fmla="*/ 3610 w 10886"/>
              <a:gd name="T3" fmla="*/ 6964 h 10717"/>
              <a:gd name="T4" fmla="*/ 3835 w 10886"/>
              <a:gd name="T5" fmla="*/ 3526 h 10717"/>
              <a:gd name="T6" fmla="*/ 7271 w 10886"/>
              <a:gd name="T7" fmla="*/ 3745 h 10717"/>
              <a:gd name="T8" fmla="*/ 10877 w 10886"/>
              <a:gd name="T9" fmla="*/ 5184 h 10717"/>
              <a:gd name="T10" fmla="*/ 10821 w 10886"/>
              <a:gd name="T11" fmla="*/ 4566 h 10717"/>
              <a:gd name="T12" fmla="*/ 9380 w 10886"/>
              <a:gd name="T13" fmla="*/ 3369 h 10717"/>
              <a:gd name="T14" fmla="*/ 10097 w 10886"/>
              <a:gd name="T15" fmla="*/ 2547 h 10717"/>
              <a:gd name="T16" fmla="*/ 8352 w 10886"/>
              <a:gd name="T17" fmla="*/ 2042 h 10717"/>
              <a:gd name="T18" fmla="*/ 7554 w 10886"/>
              <a:gd name="T19" fmla="*/ 345 h 10717"/>
              <a:gd name="T20" fmla="*/ 6383 w 10886"/>
              <a:gd name="T21" fmla="*/ 0 h 10717"/>
              <a:gd name="T22" fmla="*/ 4794 w 10886"/>
              <a:gd name="T23" fmla="*/ 994 h 10717"/>
              <a:gd name="T24" fmla="*/ 4238 w 10886"/>
              <a:gd name="T25" fmla="*/ 53 h 10717"/>
              <a:gd name="T26" fmla="*/ 3211 w 10886"/>
              <a:gd name="T27" fmla="*/ 1553 h 10717"/>
              <a:gd name="T28" fmla="*/ 1349 w 10886"/>
              <a:gd name="T29" fmla="*/ 1778 h 10717"/>
              <a:gd name="T30" fmla="*/ 637 w 10886"/>
              <a:gd name="T31" fmla="*/ 2814 h 10717"/>
              <a:gd name="T32" fmla="*/ 1092 w 10886"/>
              <a:gd name="T33" fmla="*/ 4631 h 10717"/>
              <a:gd name="T34" fmla="*/ 27 w 10886"/>
              <a:gd name="T35" fmla="*/ 4871 h 10717"/>
              <a:gd name="T36" fmla="*/ 7 w 10886"/>
              <a:gd name="T37" fmla="*/ 5527 h 10717"/>
              <a:gd name="T38" fmla="*/ 1137 w 10886"/>
              <a:gd name="T39" fmla="*/ 6308 h 10717"/>
              <a:gd name="T40" fmla="*/ 776 w 10886"/>
              <a:gd name="T41" fmla="*/ 8148 h 10717"/>
              <a:gd name="T42" fmla="*/ 1545 w 10886"/>
              <a:gd name="T43" fmla="*/ 9148 h 10717"/>
              <a:gd name="T44" fmla="*/ 3416 w 10886"/>
              <a:gd name="T45" fmla="*/ 9272 h 10717"/>
              <a:gd name="T46" fmla="*/ 3315 w 10886"/>
              <a:gd name="T47" fmla="*/ 10361 h 10717"/>
              <a:gd name="T48" fmla="*/ 5026 w 10886"/>
              <a:gd name="T49" fmla="*/ 9745 h 10717"/>
              <a:gd name="T50" fmla="*/ 6664 w 10886"/>
              <a:gd name="T51" fmla="*/ 10656 h 10717"/>
              <a:gd name="T52" fmla="*/ 7850 w 10886"/>
              <a:gd name="T53" fmla="*/ 10232 h 10717"/>
              <a:gd name="T54" fmla="*/ 8545 w 10886"/>
              <a:gd name="T55" fmla="*/ 8490 h 10717"/>
              <a:gd name="T56" fmla="*/ 9548 w 10886"/>
              <a:gd name="T57" fmla="*/ 8920 h 10717"/>
              <a:gd name="T58" fmla="*/ 9491 w 10886"/>
              <a:gd name="T59" fmla="*/ 7105 h 10717"/>
              <a:gd name="T60" fmla="*/ 10860 w 10886"/>
              <a:gd name="T61" fmla="*/ 5823 h 10717"/>
              <a:gd name="T62" fmla="*/ 10877 w 10886"/>
              <a:gd name="T63" fmla="*/ 5184 h 10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886" h="10717">
                <a:moveTo>
                  <a:pt x="7050" y="7186"/>
                </a:moveTo>
                <a:lnTo>
                  <a:pt x="7050" y="7186"/>
                </a:lnTo>
                <a:cubicBezTo>
                  <a:pt x="6040" y="8073"/>
                  <a:pt x="4501" y="7979"/>
                  <a:pt x="3610" y="6964"/>
                </a:cubicBezTo>
                <a:lnTo>
                  <a:pt x="3610" y="6964"/>
                </a:lnTo>
                <a:cubicBezTo>
                  <a:pt x="2724" y="5949"/>
                  <a:pt x="2822" y="4412"/>
                  <a:pt x="3835" y="3526"/>
                </a:cubicBezTo>
                <a:lnTo>
                  <a:pt x="3835" y="3526"/>
                </a:lnTo>
                <a:cubicBezTo>
                  <a:pt x="4844" y="2634"/>
                  <a:pt x="6384" y="2734"/>
                  <a:pt x="7271" y="3745"/>
                </a:cubicBezTo>
                <a:lnTo>
                  <a:pt x="7271" y="3745"/>
                </a:lnTo>
                <a:cubicBezTo>
                  <a:pt x="8164" y="4758"/>
                  <a:pt x="8062" y="6299"/>
                  <a:pt x="7050" y="7186"/>
                </a:cubicBezTo>
                <a:close/>
                <a:moveTo>
                  <a:pt x="10877" y="5184"/>
                </a:moveTo>
                <a:lnTo>
                  <a:pt x="10877" y="5184"/>
                </a:lnTo>
                <a:cubicBezTo>
                  <a:pt x="10872" y="4975"/>
                  <a:pt x="10852" y="4769"/>
                  <a:pt x="10821" y="4566"/>
                </a:cubicBezTo>
                <a:lnTo>
                  <a:pt x="9744" y="4388"/>
                </a:lnTo>
                <a:lnTo>
                  <a:pt x="9380" y="3369"/>
                </a:lnTo>
                <a:lnTo>
                  <a:pt x="10097" y="2547"/>
                </a:lnTo>
                <a:lnTo>
                  <a:pt x="10097" y="2547"/>
                </a:lnTo>
                <a:cubicBezTo>
                  <a:pt x="9880" y="2185"/>
                  <a:pt x="9620" y="1852"/>
                  <a:pt x="9328" y="1552"/>
                </a:cubicBezTo>
                <a:lnTo>
                  <a:pt x="8352" y="2042"/>
                </a:lnTo>
                <a:lnTo>
                  <a:pt x="7457" y="1433"/>
                </a:lnTo>
                <a:lnTo>
                  <a:pt x="7554" y="345"/>
                </a:lnTo>
                <a:lnTo>
                  <a:pt x="7554" y="345"/>
                </a:lnTo>
                <a:cubicBezTo>
                  <a:pt x="7183" y="189"/>
                  <a:pt x="6790" y="71"/>
                  <a:pt x="6383" y="0"/>
                </a:cubicBezTo>
                <a:lnTo>
                  <a:pt x="5876" y="969"/>
                </a:lnTo>
                <a:lnTo>
                  <a:pt x="4794" y="994"/>
                </a:lnTo>
                <a:lnTo>
                  <a:pt x="4238" y="53"/>
                </a:lnTo>
                <a:lnTo>
                  <a:pt x="4238" y="53"/>
                </a:lnTo>
                <a:cubicBezTo>
                  <a:pt x="3822" y="147"/>
                  <a:pt x="3425" y="288"/>
                  <a:pt x="3052" y="472"/>
                </a:cubicBezTo>
                <a:lnTo>
                  <a:pt x="3211" y="1553"/>
                </a:lnTo>
                <a:lnTo>
                  <a:pt x="2351" y="2211"/>
                </a:lnTo>
                <a:lnTo>
                  <a:pt x="1349" y="1778"/>
                </a:lnTo>
                <a:lnTo>
                  <a:pt x="1349" y="1778"/>
                </a:lnTo>
                <a:cubicBezTo>
                  <a:pt x="1074" y="2093"/>
                  <a:pt x="833" y="2440"/>
                  <a:pt x="637" y="2814"/>
                </a:cubicBezTo>
                <a:lnTo>
                  <a:pt x="1399" y="3594"/>
                </a:lnTo>
                <a:lnTo>
                  <a:pt x="1092" y="4631"/>
                </a:lnTo>
                <a:lnTo>
                  <a:pt x="27" y="4871"/>
                </a:lnTo>
                <a:lnTo>
                  <a:pt x="27" y="4871"/>
                </a:lnTo>
                <a:cubicBezTo>
                  <a:pt x="8" y="5086"/>
                  <a:pt x="0" y="5305"/>
                  <a:pt x="7" y="5527"/>
                </a:cubicBezTo>
                <a:lnTo>
                  <a:pt x="7" y="5527"/>
                </a:lnTo>
                <a:cubicBezTo>
                  <a:pt x="14" y="5731"/>
                  <a:pt x="32" y="5930"/>
                  <a:pt x="60" y="6126"/>
                </a:cubicBezTo>
                <a:lnTo>
                  <a:pt x="1137" y="6308"/>
                </a:lnTo>
                <a:lnTo>
                  <a:pt x="1498" y="7327"/>
                </a:lnTo>
                <a:lnTo>
                  <a:pt x="776" y="8148"/>
                </a:lnTo>
                <a:lnTo>
                  <a:pt x="776" y="8148"/>
                </a:lnTo>
                <a:cubicBezTo>
                  <a:pt x="994" y="8510"/>
                  <a:pt x="1252" y="8847"/>
                  <a:pt x="1545" y="9148"/>
                </a:cubicBezTo>
                <a:lnTo>
                  <a:pt x="2523" y="8661"/>
                </a:lnTo>
                <a:lnTo>
                  <a:pt x="3416" y="9272"/>
                </a:lnTo>
                <a:lnTo>
                  <a:pt x="3315" y="10361"/>
                </a:lnTo>
                <a:lnTo>
                  <a:pt x="3315" y="10361"/>
                </a:lnTo>
                <a:cubicBezTo>
                  <a:pt x="3698" y="10523"/>
                  <a:pt x="4101" y="10645"/>
                  <a:pt x="4521" y="10716"/>
                </a:cubicBezTo>
                <a:lnTo>
                  <a:pt x="5026" y="9745"/>
                </a:lnTo>
                <a:lnTo>
                  <a:pt x="6107" y="9715"/>
                </a:lnTo>
                <a:lnTo>
                  <a:pt x="6664" y="10656"/>
                </a:lnTo>
                <a:lnTo>
                  <a:pt x="6664" y="10656"/>
                </a:lnTo>
                <a:cubicBezTo>
                  <a:pt x="7080" y="10560"/>
                  <a:pt x="7477" y="10416"/>
                  <a:pt x="7850" y="10232"/>
                </a:cubicBezTo>
                <a:lnTo>
                  <a:pt x="7688" y="9152"/>
                </a:lnTo>
                <a:lnTo>
                  <a:pt x="8545" y="8490"/>
                </a:lnTo>
                <a:lnTo>
                  <a:pt x="9548" y="8920"/>
                </a:lnTo>
                <a:lnTo>
                  <a:pt x="9548" y="8920"/>
                </a:lnTo>
                <a:cubicBezTo>
                  <a:pt x="9823" y="8603"/>
                  <a:pt x="10063" y="8255"/>
                  <a:pt x="10258" y="7881"/>
                </a:cubicBezTo>
                <a:lnTo>
                  <a:pt x="9491" y="7105"/>
                </a:lnTo>
                <a:lnTo>
                  <a:pt x="9794" y="6065"/>
                </a:lnTo>
                <a:lnTo>
                  <a:pt x="10860" y="5823"/>
                </a:lnTo>
                <a:lnTo>
                  <a:pt x="10860" y="5823"/>
                </a:lnTo>
                <a:cubicBezTo>
                  <a:pt x="10877" y="5612"/>
                  <a:pt x="10885" y="5398"/>
                  <a:pt x="10877" y="518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75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9C82826-A0EB-254A-9375-0FE2958050A0}"/>
              </a:ext>
            </a:extLst>
          </p:cNvPr>
          <p:cNvGraphicFramePr/>
          <p:nvPr/>
        </p:nvGraphicFramePr>
        <p:xfrm>
          <a:off x="1109680" y="2440507"/>
          <a:ext cx="3063560" cy="319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9272A55-EB71-7E44-9DB6-9A227BA96BD1}"/>
              </a:ext>
            </a:extLst>
          </p:cNvPr>
          <p:cNvSpPr txBox="1"/>
          <p:nvPr/>
        </p:nvSpPr>
        <p:spPr>
          <a:xfrm>
            <a:off x="4885375" y="1319515"/>
            <a:ext cx="6501157" cy="17340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228594">
              <a:spcBef>
                <a:spcPts val="151"/>
              </a:spcBef>
              <a:spcAft>
                <a:spcPts val="151"/>
              </a:spcAft>
            </a:pPr>
            <a:r>
              <a:rPr lang="lv-LV" sz="2667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Radīts, </a:t>
            </a:r>
            <a:br>
              <a:rPr lang="lv-LV" sz="2667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667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 sniegtu lietotājam iespēju salīdzināt savam laukam paša veidotus zemkopības sistēmas scenārijus</a:t>
            </a:r>
          </a:p>
        </p:txBody>
      </p:sp>
      <p:sp>
        <p:nvSpPr>
          <p:cNvPr id="9" name="Freeform 80">
            <a:extLst>
              <a:ext uri="{FF2B5EF4-FFF2-40B4-BE49-F238E27FC236}">
                <a16:creationId xmlns:a16="http://schemas.microsoft.com/office/drawing/2014/main" id="{2683F8F5-96CB-CAF3-F8F3-130E7E33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507" y="3300931"/>
            <a:ext cx="638299" cy="622827"/>
          </a:xfrm>
          <a:custGeom>
            <a:avLst/>
            <a:gdLst>
              <a:gd name="connsiteX0" fmla="*/ 227193 w 368946"/>
              <a:gd name="connsiteY0" fmla="*/ 260350 h 360003"/>
              <a:gd name="connsiteX1" fmla="*/ 186936 w 368946"/>
              <a:gd name="connsiteY1" fmla="*/ 266826 h 360003"/>
              <a:gd name="connsiteX2" fmla="*/ 186217 w 368946"/>
              <a:gd name="connsiteY2" fmla="*/ 266826 h 360003"/>
              <a:gd name="connsiteX3" fmla="*/ 181904 w 368946"/>
              <a:gd name="connsiteY3" fmla="*/ 266826 h 360003"/>
              <a:gd name="connsiteX4" fmla="*/ 180826 w 368946"/>
              <a:gd name="connsiteY4" fmla="*/ 266826 h 360003"/>
              <a:gd name="connsiteX5" fmla="*/ 180107 w 368946"/>
              <a:gd name="connsiteY5" fmla="*/ 266826 h 360003"/>
              <a:gd name="connsiteX6" fmla="*/ 179388 w 368946"/>
              <a:gd name="connsiteY6" fmla="*/ 266826 h 360003"/>
              <a:gd name="connsiteX7" fmla="*/ 178310 w 368946"/>
              <a:gd name="connsiteY7" fmla="*/ 266826 h 360003"/>
              <a:gd name="connsiteX8" fmla="*/ 177591 w 368946"/>
              <a:gd name="connsiteY8" fmla="*/ 266826 h 360003"/>
              <a:gd name="connsiteX9" fmla="*/ 176153 w 368946"/>
              <a:gd name="connsiteY9" fmla="*/ 266466 h 360003"/>
              <a:gd name="connsiteX10" fmla="*/ 175434 w 368946"/>
              <a:gd name="connsiteY10" fmla="*/ 266107 h 360003"/>
              <a:gd name="connsiteX11" fmla="*/ 174356 w 368946"/>
              <a:gd name="connsiteY11" fmla="*/ 265747 h 360003"/>
              <a:gd name="connsiteX12" fmla="*/ 173637 w 368946"/>
              <a:gd name="connsiteY12" fmla="*/ 265747 h 360003"/>
              <a:gd name="connsiteX13" fmla="*/ 172559 w 368946"/>
              <a:gd name="connsiteY13" fmla="*/ 265027 h 360003"/>
              <a:gd name="connsiteX14" fmla="*/ 171840 w 368946"/>
              <a:gd name="connsiteY14" fmla="*/ 265027 h 360003"/>
              <a:gd name="connsiteX15" fmla="*/ 171121 w 368946"/>
              <a:gd name="connsiteY15" fmla="*/ 264308 h 360003"/>
              <a:gd name="connsiteX16" fmla="*/ 156744 w 368946"/>
              <a:gd name="connsiteY16" fmla="*/ 284814 h 360003"/>
              <a:gd name="connsiteX17" fmla="*/ 181545 w 368946"/>
              <a:gd name="connsiteY17" fmla="*/ 291649 h 360003"/>
              <a:gd name="connsiteX18" fmla="*/ 227193 w 368946"/>
              <a:gd name="connsiteY18" fmla="*/ 260350 h 360003"/>
              <a:gd name="connsiteX19" fmla="*/ 169684 w 368946"/>
              <a:gd name="connsiteY19" fmla="*/ 195594 h 360003"/>
              <a:gd name="connsiteX20" fmla="*/ 133021 w 368946"/>
              <a:gd name="connsiteY20" fmla="*/ 243082 h 360003"/>
              <a:gd name="connsiteX21" fmla="*/ 149196 w 368946"/>
              <a:gd name="connsiteY21" fmla="*/ 279058 h 360003"/>
              <a:gd name="connsiteX22" fmla="*/ 164292 w 368946"/>
              <a:gd name="connsiteY22" fmla="*/ 257832 h 360003"/>
              <a:gd name="connsiteX23" fmla="*/ 161776 w 368946"/>
              <a:gd name="connsiteY23" fmla="*/ 248838 h 360003"/>
              <a:gd name="connsiteX24" fmla="*/ 161776 w 368946"/>
              <a:gd name="connsiteY24" fmla="*/ 246680 h 360003"/>
              <a:gd name="connsiteX25" fmla="*/ 161776 w 368946"/>
              <a:gd name="connsiteY25" fmla="*/ 246320 h 360003"/>
              <a:gd name="connsiteX26" fmla="*/ 161776 w 368946"/>
              <a:gd name="connsiteY26" fmla="*/ 242003 h 360003"/>
              <a:gd name="connsiteX27" fmla="*/ 162135 w 368946"/>
              <a:gd name="connsiteY27" fmla="*/ 241643 h 360003"/>
              <a:gd name="connsiteX28" fmla="*/ 162135 w 368946"/>
              <a:gd name="connsiteY28" fmla="*/ 241283 h 360003"/>
              <a:gd name="connsiteX29" fmla="*/ 169684 w 368946"/>
              <a:gd name="connsiteY29" fmla="*/ 195594 h 360003"/>
              <a:gd name="connsiteX30" fmla="*/ 169684 w 368946"/>
              <a:gd name="connsiteY30" fmla="*/ 135874 h 360003"/>
              <a:gd name="connsiteX31" fmla="*/ 168246 w 368946"/>
              <a:gd name="connsiteY31" fmla="*/ 137313 h 360003"/>
              <a:gd name="connsiteX32" fmla="*/ 168246 w 368946"/>
              <a:gd name="connsiteY32" fmla="*/ 152423 h 360003"/>
              <a:gd name="connsiteX33" fmla="*/ 164651 w 368946"/>
              <a:gd name="connsiteY33" fmla="*/ 156740 h 360003"/>
              <a:gd name="connsiteX34" fmla="*/ 133740 w 368946"/>
              <a:gd name="connsiteY34" fmla="*/ 170411 h 360003"/>
              <a:gd name="connsiteX35" fmla="*/ 127630 w 368946"/>
              <a:gd name="connsiteY35" fmla="*/ 170051 h 360003"/>
              <a:gd name="connsiteX36" fmla="*/ 116487 w 368946"/>
              <a:gd name="connsiteY36" fmla="*/ 158539 h 360003"/>
              <a:gd name="connsiteX37" fmla="*/ 114331 w 368946"/>
              <a:gd name="connsiteY37" fmla="*/ 158539 h 360003"/>
              <a:gd name="connsiteX38" fmla="*/ 97437 w 368946"/>
              <a:gd name="connsiteY38" fmla="*/ 175448 h 360003"/>
              <a:gd name="connsiteX39" fmla="*/ 97437 w 368946"/>
              <a:gd name="connsiteY39" fmla="*/ 177606 h 360003"/>
              <a:gd name="connsiteX40" fmla="*/ 108580 w 368946"/>
              <a:gd name="connsiteY40" fmla="*/ 188759 h 360003"/>
              <a:gd name="connsiteX41" fmla="*/ 109299 w 368946"/>
              <a:gd name="connsiteY41" fmla="*/ 194875 h 360003"/>
              <a:gd name="connsiteX42" fmla="*/ 96718 w 368946"/>
              <a:gd name="connsiteY42" fmla="*/ 225814 h 360003"/>
              <a:gd name="connsiteX43" fmla="*/ 91686 w 368946"/>
              <a:gd name="connsiteY43" fmla="*/ 229411 h 360003"/>
              <a:gd name="connsiteX44" fmla="*/ 76231 w 368946"/>
              <a:gd name="connsiteY44" fmla="*/ 229411 h 360003"/>
              <a:gd name="connsiteX45" fmla="*/ 74793 w 368946"/>
              <a:gd name="connsiteY45" fmla="*/ 230850 h 360003"/>
              <a:gd name="connsiteX46" fmla="*/ 74793 w 368946"/>
              <a:gd name="connsiteY46" fmla="*/ 254954 h 360003"/>
              <a:gd name="connsiteX47" fmla="*/ 76231 w 368946"/>
              <a:gd name="connsiteY47" fmla="*/ 256393 h 360003"/>
              <a:gd name="connsiteX48" fmla="*/ 91686 w 368946"/>
              <a:gd name="connsiteY48" fmla="*/ 256393 h 360003"/>
              <a:gd name="connsiteX49" fmla="*/ 96718 w 368946"/>
              <a:gd name="connsiteY49" fmla="*/ 260350 h 360003"/>
              <a:gd name="connsiteX50" fmla="*/ 109299 w 368946"/>
              <a:gd name="connsiteY50" fmla="*/ 290930 h 360003"/>
              <a:gd name="connsiteX51" fmla="*/ 108580 w 368946"/>
              <a:gd name="connsiteY51" fmla="*/ 297046 h 360003"/>
              <a:gd name="connsiteX52" fmla="*/ 97437 w 368946"/>
              <a:gd name="connsiteY52" fmla="*/ 308198 h 360003"/>
              <a:gd name="connsiteX53" fmla="*/ 97437 w 368946"/>
              <a:gd name="connsiteY53" fmla="*/ 310357 h 360003"/>
              <a:gd name="connsiteX54" fmla="*/ 114331 w 368946"/>
              <a:gd name="connsiteY54" fmla="*/ 327265 h 360003"/>
              <a:gd name="connsiteX55" fmla="*/ 116487 w 368946"/>
              <a:gd name="connsiteY55" fmla="*/ 327265 h 360003"/>
              <a:gd name="connsiteX56" fmla="*/ 127630 w 368946"/>
              <a:gd name="connsiteY56" fmla="*/ 316113 h 360003"/>
              <a:gd name="connsiteX57" fmla="*/ 131224 w 368946"/>
              <a:gd name="connsiteY57" fmla="*/ 314674 h 360003"/>
              <a:gd name="connsiteX58" fmla="*/ 133740 w 368946"/>
              <a:gd name="connsiteY58" fmla="*/ 315393 h 360003"/>
              <a:gd name="connsiteX59" fmla="*/ 164651 w 368946"/>
              <a:gd name="connsiteY59" fmla="*/ 328345 h 360003"/>
              <a:gd name="connsiteX60" fmla="*/ 168246 w 368946"/>
              <a:gd name="connsiteY60" fmla="*/ 333022 h 360003"/>
              <a:gd name="connsiteX61" fmla="*/ 168246 w 368946"/>
              <a:gd name="connsiteY61" fmla="*/ 348851 h 360003"/>
              <a:gd name="connsiteX62" fmla="*/ 169684 w 368946"/>
              <a:gd name="connsiteY62" fmla="*/ 350290 h 360003"/>
              <a:gd name="connsiteX63" fmla="*/ 193406 w 368946"/>
              <a:gd name="connsiteY63" fmla="*/ 350290 h 360003"/>
              <a:gd name="connsiteX64" fmla="*/ 195203 w 368946"/>
              <a:gd name="connsiteY64" fmla="*/ 348851 h 360003"/>
              <a:gd name="connsiteX65" fmla="*/ 195203 w 368946"/>
              <a:gd name="connsiteY65" fmla="*/ 333022 h 360003"/>
              <a:gd name="connsiteX66" fmla="*/ 199157 w 368946"/>
              <a:gd name="connsiteY66" fmla="*/ 328345 h 360003"/>
              <a:gd name="connsiteX67" fmla="*/ 229709 w 368946"/>
              <a:gd name="connsiteY67" fmla="*/ 315393 h 360003"/>
              <a:gd name="connsiteX68" fmla="*/ 235819 w 368946"/>
              <a:gd name="connsiteY68" fmla="*/ 316113 h 360003"/>
              <a:gd name="connsiteX69" fmla="*/ 246962 w 368946"/>
              <a:gd name="connsiteY69" fmla="*/ 327265 h 360003"/>
              <a:gd name="connsiteX70" fmla="*/ 249118 w 368946"/>
              <a:gd name="connsiteY70" fmla="*/ 327265 h 360003"/>
              <a:gd name="connsiteX71" fmla="*/ 265652 w 368946"/>
              <a:gd name="connsiteY71" fmla="*/ 310357 h 360003"/>
              <a:gd name="connsiteX72" fmla="*/ 265652 w 368946"/>
              <a:gd name="connsiteY72" fmla="*/ 308198 h 360003"/>
              <a:gd name="connsiteX73" fmla="*/ 254869 w 368946"/>
              <a:gd name="connsiteY73" fmla="*/ 297046 h 360003"/>
              <a:gd name="connsiteX74" fmla="*/ 254151 w 368946"/>
              <a:gd name="connsiteY74" fmla="*/ 290930 h 360003"/>
              <a:gd name="connsiteX75" fmla="*/ 267090 w 368946"/>
              <a:gd name="connsiteY75" fmla="*/ 260350 h 360003"/>
              <a:gd name="connsiteX76" fmla="*/ 271763 w 368946"/>
              <a:gd name="connsiteY76" fmla="*/ 256393 h 360003"/>
              <a:gd name="connsiteX77" fmla="*/ 287578 w 368946"/>
              <a:gd name="connsiteY77" fmla="*/ 256393 h 360003"/>
              <a:gd name="connsiteX78" fmla="*/ 289016 w 368946"/>
              <a:gd name="connsiteY78" fmla="*/ 254954 h 360003"/>
              <a:gd name="connsiteX79" fmla="*/ 289016 w 368946"/>
              <a:gd name="connsiteY79" fmla="*/ 235887 h 360003"/>
              <a:gd name="connsiteX80" fmla="*/ 238335 w 368946"/>
              <a:gd name="connsiteY80" fmla="*/ 257832 h 360003"/>
              <a:gd name="connsiteX81" fmla="*/ 181545 w 368946"/>
              <a:gd name="connsiteY81" fmla="*/ 301363 h 360003"/>
              <a:gd name="connsiteX82" fmla="*/ 123317 w 368946"/>
              <a:gd name="connsiteY82" fmla="*/ 243082 h 360003"/>
              <a:gd name="connsiteX83" fmla="*/ 172559 w 368946"/>
              <a:gd name="connsiteY83" fmla="*/ 185161 h 360003"/>
              <a:gd name="connsiteX84" fmla="*/ 195203 w 368946"/>
              <a:gd name="connsiteY84" fmla="*/ 136954 h 360003"/>
              <a:gd name="connsiteX85" fmla="*/ 193406 w 368946"/>
              <a:gd name="connsiteY85" fmla="*/ 135874 h 360003"/>
              <a:gd name="connsiteX86" fmla="*/ 349400 w 368946"/>
              <a:gd name="connsiteY86" fmla="*/ 70039 h 360003"/>
              <a:gd name="connsiteX87" fmla="*/ 221442 w 368946"/>
              <a:gd name="connsiteY87" fmla="*/ 119685 h 360003"/>
              <a:gd name="connsiteX88" fmla="*/ 203111 w 368946"/>
              <a:gd name="connsiteY88" fmla="*/ 142710 h 360003"/>
              <a:gd name="connsiteX89" fmla="*/ 200954 w 368946"/>
              <a:gd name="connsiteY89" fmla="*/ 145947 h 360003"/>
              <a:gd name="connsiteX90" fmla="*/ 197360 w 368946"/>
              <a:gd name="connsiteY90" fmla="*/ 152423 h 360003"/>
              <a:gd name="connsiteX91" fmla="*/ 197001 w 368946"/>
              <a:gd name="connsiteY91" fmla="*/ 153143 h 360003"/>
              <a:gd name="connsiteX92" fmla="*/ 172559 w 368946"/>
              <a:gd name="connsiteY92" fmla="*/ 232649 h 360003"/>
              <a:gd name="connsiteX93" fmla="*/ 172559 w 368946"/>
              <a:gd name="connsiteY93" fmla="*/ 233369 h 360003"/>
              <a:gd name="connsiteX94" fmla="*/ 171840 w 368946"/>
              <a:gd name="connsiteY94" fmla="*/ 237686 h 360003"/>
              <a:gd name="connsiteX95" fmla="*/ 171840 w 368946"/>
              <a:gd name="connsiteY95" fmla="*/ 240924 h 360003"/>
              <a:gd name="connsiteX96" fmla="*/ 171481 w 368946"/>
              <a:gd name="connsiteY96" fmla="*/ 242003 h 360003"/>
              <a:gd name="connsiteX97" fmla="*/ 171481 w 368946"/>
              <a:gd name="connsiteY97" fmla="*/ 242363 h 360003"/>
              <a:gd name="connsiteX98" fmla="*/ 171481 w 368946"/>
              <a:gd name="connsiteY98" fmla="*/ 247039 h 360003"/>
              <a:gd name="connsiteX99" fmla="*/ 171481 w 368946"/>
              <a:gd name="connsiteY99" fmla="*/ 247399 h 360003"/>
              <a:gd name="connsiteX100" fmla="*/ 171481 w 368946"/>
              <a:gd name="connsiteY100" fmla="*/ 250277 h 360003"/>
              <a:gd name="connsiteX101" fmla="*/ 204549 w 368946"/>
              <a:gd name="connsiteY101" fmla="*/ 217539 h 360003"/>
              <a:gd name="connsiteX102" fmla="*/ 205627 w 368946"/>
              <a:gd name="connsiteY102" fmla="*/ 181564 h 360003"/>
              <a:gd name="connsiteX103" fmla="*/ 210300 w 368946"/>
              <a:gd name="connsiteY103" fmla="*/ 176887 h 360003"/>
              <a:gd name="connsiteX104" fmla="*/ 214972 w 368946"/>
              <a:gd name="connsiteY104" fmla="*/ 181923 h 360003"/>
              <a:gd name="connsiteX105" fmla="*/ 214253 w 368946"/>
              <a:gd name="connsiteY105" fmla="*/ 207466 h 360003"/>
              <a:gd name="connsiteX106" fmla="*/ 234741 w 368946"/>
              <a:gd name="connsiteY106" fmla="*/ 187320 h 360003"/>
              <a:gd name="connsiteX107" fmla="*/ 287218 w 368946"/>
              <a:gd name="connsiteY107" fmla="*/ 135515 h 360003"/>
              <a:gd name="connsiteX108" fmla="*/ 287218 w 368946"/>
              <a:gd name="connsiteY108" fmla="*/ 98819 h 360003"/>
              <a:gd name="connsiteX109" fmla="*/ 291891 w 368946"/>
              <a:gd name="connsiteY109" fmla="*/ 94502 h 360003"/>
              <a:gd name="connsiteX110" fmla="*/ 296923 w 368946"/>
              <a:gd name="connsiteY110" fmla="*/ 99179 h 360003"/>
              <a:gd name="connsiteX111" fmla="*/ 296923 w 368946"/>
              <a:gd name="connsiteY111" fmla="*/ 125801 h 360003"/>
              <a:gd name="connsiteX112" fmla="*/ 324600 w 368946"/>
              <a:gd name="connsiteY112" fmla="*/ 98100 h 360003"/>
              <a:gd name="connsiteX113" fmla="*/ 331429 w 368946"/>
              <a:gd name="connsiteY113" fmla="*/ 98100 h 360003"/>
              <a:gd name="connsiteX114" fmla="*/ 331429 w 368946"/>
              <a:gd name="connsiteY114" fmla="*/ 104935 h 360003"/>
              <a:gd name="connsiteX115" fmla="*/ 295485 w 368946"/>
              <a:gd name="connsiteY115" fmla="*/ 140551 h 360003"/>
              <a:gd name="connsiteX116" fmla="*/ 249837 w 368946"/>
              <a:gd name="connsiteY116" fmla="*/ 185881 h 360003"/>
              <a:gd name="connsiteX117" fmla="*/ 297642 w 368946"/>
              <a:gd name="connsiteY117" fmla="*/ 186240 h 360003"/>
              <a:gd name="connsiteX118" fmla="*/ 302315 w 368946"/>
              <a:gd name="connsiteY118" fmla="*/ 190917 h 360003"/>
              <a:gd name="connsiteX119" fmla="*/ 297642 w 368946"/>
              <a:gd name="connsiteY119" fmla="*/ 195954 h 360003"/>
              <a:gd name="connsiteX120" fmla="*/ 240133 w 368946"/>
              <a:gd name="connsiteY120" fmla="*/ 195594 h 360003"/>
              <a:gd name="connsiteX121" fmla="*/ 178310 w 368946"/>
              <a:gd name="connsiteY121" fmla="*/ 257113 h 360003"/>
              <a:gd name="connsiteX122" fmla="*/ 179388 w 368946"/>
              <a:gd name="connsiteY122" fmla="*/ 257113 h 360003"/>
              <a:gd name="connsiteX123" fmla="*/ 181185 w 368946"/>
              <a:gd name="connsiteY123" fmla="*/ 257472 h 360003"/>
              <a:gd name="connsiteX124" fmla="*/ 185499 w 368946"/>
              <a:gd name="connsiteY124" fmla="*/ 257113 h 360003"/>
              <a:gd name="connsiteX125" fmla="*/ 186217 w 368946"/>
              <a:gd name="connsiteY125" fmla="*/ 257113 h 360003"/>
              <a:gd name="connsiteX126" fmla="*/ 190171 w 368946"/>
              <a:gd name="connsiteY126" fmla="*/ 256393 h 360003"/>
              <a:gd name="connsiteX127" fmla="*/ 194844 w 368946"/>
              <a:gd name="connsiteY127" fmla="*/ 256033 h 360003"/>
              <a:gd name="connsiteX128" fmla="*/ 195563 w 368946"/>
              <a:gd name="connsiteY128" fmla="*/ 256033 h 360003"/>
              <a:gd name="connsiteX129" fmla="*/ 278951 w 368946"/>
              <a:gd name="connsiteY129" fmla="*/ 230491 h 360003"/>
              <a:gd name="connsiteX130" fmla="*/ 280749 w 368946"/>
              <a:gd name="connsiteY130" fmla="*/ 229771 h 360003"/>
              <a:gd name="connsiteX131" fmla="*/ 283984 w 368946"/>
              <a:gd name="connsiteY131" fmla="*/ 227613 h 360003"/>
              <a:gd name="connsiteX132" fmla="*/ 289375 w 368946"/>
              <a:gd name="connsiteY132" fmla="*/ 224375 h 360003"/>
              <a:gd name="connsiteX133" fmla="*/ 309144 w 368946"/>
              <a:gd name="connsiteY133" fmla="*/ 207826 h 360003"/>
              <a:gd name="connsiteX134" fmla="*/ 359465 w 368946"/>
              <a:gd name="connsiteY134" fmla="*/ 80112 h 360003"/>
              <a:gd name="connsiteX135" fmla="*/ 356589 w 368946"/>
              <a:gd name="connsiteY135" fmla="*/ 73276 h 360003"/>
              <a:gd name="connsiteX136" fmla="*/ 349760 w 368946"/>
              <a:gd name="connsiteY136" fmla="*/ 70039 h 360003"/>
              <a:gd name="connsiteX137" fmla="*/ 349400 w 368946"/>
              <a:gd name="connsiteY137" fmla="*/ 70039 h 360003"/>
              <a:gd name="connsiteX138" fmla="*/ 348682 w 368946"/>
              <a:gd name="connsiteY138" fmla="*/ 60685 h 360003"/>
              <a:gd name="connsiteX139" fmla="*/ 363418 w 368946"/>
              <a:gd name="connsiteY139" fmla="*/ 66081 h 360003"/>
              <a:gd name="connsiteX140" fmla="*/ 368810 w 368946"/>
              <a:gd name="connsiteY140" fmla="*/ 80831 h 360003"/>
              <a:gd name="connsiteX141" fmla="*/ 315973 w 368946"/>
              <a:gd name="connsiteY141" fmla="*/ 214661 h 360003"/>
              <a:gd name="connsiteX142" fmla="*/ 298361 w 368946"/>
              <a:gd name="connsiteY142" fmla="*/ 229411 h 360003"/>
              <a:gd name="connsiteX143" fmla="*/ 298720 w 368946"/>
              <a:gd name="connsiteY143" fmla="*/ 230850 h 360003"/>
              <a:gd name="connsiteX144" fmla="*/ 298720 w 368946"/>
              <a:gd name="connsiteY144" fmla="*/ 254954 h 360003"/>
              <a:gd name="connsiteX145" fmla="*/ 287578 w 368946"/>
              <a:gd name="connsiteY145" fmla="*/ 266107 h 360003"/>
              <a:gd name="connsiteX146" fmla="*/ 275357 w 368946"/>
              <a:gd name="connsiteY146" fmla="*/ 266107 h 360003"/>
              <a:gd name="connsiteX147" fmla="*/ 264215 w 368946"/>
              <a:gd name="connsiteY147" fmla="*/ 293088 h 360003"/>
              <a:gd name="connsiteX148" fmla="*/ 272841 w 368946"/>
              <a:gd name="connsiteY148" fmla="*/ 301363 h 360003"/>
              <a:gd name="connsiteX149" fmla="*/ 272841 w 368946"/>
              <a:gd name="connsiteY149" fmla="*/ 317192 h 360003"/>
              <a:gd name="connsiteX150" fmla="*/ 255948 w 368946"/>
              <a:gd name="connsiteY150" fmla="*/ 334101 h 360003"/>
              <a:gd name="connsiteX151" fmla="*/ 240133 w 368946"/>
              <a:gd name="connsiteY151" fmla="*/ 334101 h 360003"/>
              <a:gd name="connsiteX152" fmla="*/ 231866 w 368946"/>
              <a:gd name="connsiteY152" fmla="*/ 325826 h 360003"/>
              <a:gd name="connsiteX153" fmla="*/ 204908 w 368946"/>
              <a:gd name="connsiteY153" fmla="*/ 336979 h 360003"/>
              <a:gd name="connsiteX154" fmla="*/ 204908 w 368946"/>
              <a:gd name="connsiteY154" fmla="*/ 348851 h 360003"/>
              <a:gd name="connsiteX155" fmla="*/ 193406 w 368946"/>
              <a:gd name="connsiteY155" fmla="*/ 360003 h 360003"/>
              <a:gd name="connsiteX156" fmla="*/ 169684 w 368946"/>
              <a:gd name="connsiteY156" fmla="*/ 360003 h 360003"/>
              <a:gd name="connsiteX157" fmla="*/ 158541 w 368946"/>
              <a:gd name="connsiteY157" fmla="*/ 348851 h 360003"/>
              <a:gd name="connsiteX158" fmla="*/ 158541 w 368946"/>
              <a:gd name="connsiteY158" fmla="*/ 336979 h 360003"/>
              <a:gd name="connsiteX159" fmla="*/ 131584 w 368946"/>
              <a:gd name="connsiteY159" fmla="*/ 325826 h 360003"/>
              <a:gd name="connsiteX160" fmla="*/ 123317 w 368946"/>
              <a:gd name="connsiteY160" fmla="*/ 334101 h 360003"/>
              <a:gd name="connsiteX161" fmla="*/ 107501 w 368946"/>
              <a:gd name="connsiteY161" fmla="*/ 334101 h 360003"/>
              <a:gd name="connsiteX162" fmla="*/ 90608 w 368946"/>
              <a:gd name="connsiteY162" fmla="*/ 317192 h 360003"/>
              <a:gd name="connsiteX163" fmla="*/ 90608 w 368946"/>
              <a:gd name="connsiteY163" fmla="*/ 301363 h 360003"/>
              <a:gd name="connsiteX164" fmla="*/ 99234 w 368946"/>
              <a:gd name="connsiteY164" fmla="*/ 293088 h 360003"/>
              <a:gd name="connsiteX165" fmla="*/ 88092 w 368946"/>
              <a:gd name="connsiteY165" fmla="*/ 266107 h 360003"/>
              <a:gd name="connsiteX166" fmla="*/ 76231 w 368946"/>
              <a:gd name="connsiteY166" fmla="*/ 266107 h 360003"/>
              <a:gd name="connsiteX167" fmla="*/ 65088 w 368946"/>
              <a:gd name="connsiteY167" fmla="*/ 254954 h 360003"/>
              <a:gd name="connsiteX168" fmla="*/ 65088 w 368946"/>
              <a:gd name="connsiteY168" fmla="*/ 230850 h 360003"/>
              <a:gd name="connsiteX169" fmla="*/ 76231 w 368946"/>
              <a:gd name="connsiteY169" fmla="*/ 219698 h 360003"/>
              <a:gd name="connsiteX170" fmla="*/ 88092 w 368946"/>
              <a:gd name="connsiteY170" fmla="*/ 219698 h 360003"/>
              <a:gd name="connsiteX171" fmla="*/ 99234 w 368946"/>
              <a:gd name="connsiteY171" fmla="*/ 193076 h 360003"/>
              <a:gd name="connsiteX172" fmla="*/ 90608 w 368946"/>
              <a:gd name="connsiteY172" fmla="*/ 184801 h 360003"/>
              <a:gd name="connsiteX173" fmla="*/ 90608 w 368946"/>
              <a:gd name="connsiteY173" fmla="*/ 168612 h 360003"/>
              <a:gd name="connsiteX174" fmla="*/ 107501 w 368946"/>
              <a:gd name="connsiteY174" fmla="*/ 151704 h 360003"/>
              <a:gd name="connsiteX175" fmla="*/ 123317 w 368946"/>
              <a:gd name="connsiteY175" fmla="*/ 151704 h 360003"/>
              <a:gd name="connsiteX176" fmla="*/ 131584 w 368946"/>
              <a:gd name="connsiteY176" fmla="*/ 160338 h 360003"/>
              <a:gd name="connsiteX177" fmla="*/ 158541 w 368946"/>
              <a:gd name="connsiteY177" fmla="*/ 148466 h 360003"/>
              <a:gd name="connsiteX178" fmla="*/ 158541 w 368946"/>
              <a:gd name="connsiteY178" fmla="*/ 137313 h 360003"/>
              <a:gd name="connsiteX179" fmla="*/ 169684 w 368946"/>
              <a:gd name="connsiteY179" fmla="*/ 126161 h 360003"/>
              <a:gd name="connsiteX180" fmla="*/ 193406 w 368946"/>
              <a:gd name="connsiteY180" fmla="*/ 126161 h 360003"/>
              <a:gd name="connsiteX181" fmla="*/ 200954 w 368946"/>
              <a:gd name="connsiteY181" fmla="*/ 128679 h 360003"/>
              <a:gd name="connsiteX182" fmla="*/ 214613 w 368946"/>
              <a:gd name="connsiteY182" fmla="*/ 112850 h 360003"/>
              <a:gd name="connsiteX183" fmla="*/ 348682 w 368946"/>
              <a:gd name="connsiteY183" fmla="*/ 60685 h 360003"/>
              <a:gd name="connsiteX184" fmla="*/ 77788 w 368946"/>
              <a:gd name="connsiteY184" fmla="*/ 47903 h 360003"/>
              <a:gd name="connsiteX185" fmla="*/ 47753 w 368946"/>
              <a:gd name="connsiteY185" fmla="*/ 78400 h 360003"/>
              <a:gd name="connsiteX186" fmla="*/ 77788 w 368946"/>
              <a:gd name="connsiteY186" fmla="*/ 108897 h 360003"/>
              <a:gd name="connsiteX187" fmla="*/ 107822 w 368946"/>
              <a:gd name="connsiteY187" fmla="*/ 78400 h 360003"/>
              <a:gd name="connsiteX188" fmla="*/ 77788 w 368946"/>
              <a:gd name="connsiteY188" fmla="*/ 47903 h 360003"/>
              <a:gd name="connsiteX189" fmla="*/ 77788 w 368946"/>
              <a:gd name="connsiteY189" fmla="*/ 38100 h 360003"/>
              <a:gd name="connsiteX190" fmla="*/ 117118 w 368946"/>
              <a:gd name="connsiteY190" fmla="*/ 78400 h 360003"/>
              <a:gd name="connsiteX191" fmla="*/ 77788 w 368946"/>
              <a:gd name="connsiteY191" fmla="*/ 118700 h 360003"/>
              <a:gd name="connsiteX192" fmla="*/ 38100 w 368946"/>
              <a:gd name="connsiteY192" fmla="*/ 78400 h 360003"/>
              <a:gd name="connsiteX193" fmla="*/ 77788 w 368946"/>
              <a:gd name="connsiteY193" fmla="*/ 38100 h 360003"/>
              <a:gd name="connsiteX194" fmla="*/ 70618 w 368946"/>
              <a:gd name="connsiteY194" fmla="*/ 9679 h 360003"/>
              <a:gd name="connsiteX195" fmla="*/ 70618 w 368946"/>
              <a:gd name="connsiteY195" fmla="*/ 18282 h 360003"/>
              <a:gd name="connsiteX196" fmla="*/ 66675 w 368946"/>
              <a:gd name="connsiteY196" fmla="*/ 22942 h 360003"/>
              <a:gd name="connsiteX197" fmla="*/ 47317 w 368946"/>
              <a:gd name="connsiteY197" fmla="*/ 31545 h 360003"/>
              <a:gd name="connsiteX198" fmla="*/ 41224 w 368946"/>
              <a:gd name="connsiteY198" fmla="*/ 31187 h 360003"/>
              <a:gd name="connsiteX199" fmla="*/ 34413 w 368946"/>
              <a:gd name="connsiteY199" fmla="*/ 24376 h 360003"/>
              <a:gd name="connsiteX200" fmla="*/ 24376 w 368946"/>
              <a:gd name="connsiteY200" fmla="*/ 34413 h 360003"/>
              <a:gd name="connsiteX201" fmla="*/ 31186 w 368946"/>
              <a:gd name="connsiteY201" fmla="*/ 40865 h 360003"/>
              <a:gd name="connsiteX202" fmla="*/ 31903 w 368946"/>
              <a:gd name="connsiteY202" fmla="*/ 47318 h 360003"/>
              <a:gd name="connsiteX203" fmla="*/ 23659 w 368946"/>
              <a:gd name="connsiteY203" fmla="*/ 66317 h 360003"/>
              <a:gd name="connsiteX204" fmla="*/ 18999 w 368946"/>
              <a:gd name="connsiteY204" fmla="*/ 70260 h 360003"/>
              <a:gd name="connsiteX205" fmla="*/ 9320 w 368946"/>
              <a:gd name="connsiteY205" fmla="*/ 70260 h 360003"/>
              <a:gd name="connsiteX206" fmla="*/ 9320 w 368946"/>
              <a:gd name="connsiteY206" fmla="*/ 84599 h 360003"/>
              <a:gd name="connsiteX207" fmla="*/ 18999 w 368946"/>
              <a:gd name="connsiteY207" fmla="*/ 84599 h 360003"/>
              <a:gd name="connsiteX208" fmla="*/ 23659 w 368946"/>
              <a:gd name="connsiteY208" fmla="*/ 88542 h 360003"/>
              <a:gd name="connsiteX209" fmla="*/ 31903 w 368946"/>
              <a:gd name="connsiteY209" fmla="*/ 107540 h 360003"/>
              <a:gd name="connsiteX210" fmla="*/ 31186 w 368946"/>
              <a:gd name="connsiteY210" fmla="*/ 113993 h 360003"/>
              <a:gd name="connsiteX211" fmla="*/ 24376 w 368946"/>
              <a:gd name="connsiteY211" fmla="*/ 120804 h 360003"/>
              <a:gd name="connsiteX212" fmla="*/ 34413 w 368946"/>
              <a:gd name="connsiteY212" fmla="*/ 130482 h 360003"/>
              <a:gd name="connsiteX213" fmla="*/ 41224 w 368946"/>
              <a:gd name="connsiteY213" fmla="*/ 124030 h 360003"/>
              <a:gd name="connsiteX214" fmla="*/ 47317 w 368946"/>
              <a:gd name="connsiteY214" fmla="*/ 123313 h 360003"/>
              <a:gd name="connsiteX215" fmla="*/ 66675 w 368946"/>
              <a:gd name="connsiteY215" fmla="*/ 131558 h 360003"/>
              <a:gd name="connsiteX216" fmla="*/ 70618 w 368946"/>
              <a:gd name="connsiteY216" fmla="*/ 135859 h 360003"/>
              <a:gd name="connsiteX217" fmla="*/ 70618 w 368946"/>
              <a:gd name="connsiteY217" fmla="*/ 145538 h 360003"/>
              <a:gd name="connsiteX218" fmla="*/ 84599 w 368946"/>
              <a:gd name="connsiteY218" fmla="*/ 145538 h 360003"/>
              <a:gd name="connsiteX219" fmla="*/ 84599 w 368946"/>
              <a:gd name="connsiteY219" fmla="*/ 135859 h 360003"/>
              <a:gd name="connsiteX220" fmla="*/ 88542 w 368946"/>
              <a:gd name="connsiteY220" fmla="*/ 131558 h 360003"/>
              <a:gd name="connsiteX221" fmla="*/ 107899 w 368946"/>
              <a:gd name="connsiteY221" fmla="*/ 123313 h 360003"/>
              <a:gd name="connsiteX222" fmla="*/ 113993 w 368946"/>
              <a:gd name="connsiteY222" fmla="*/ 124030 h 360003"/>
              <a:gd name="connsiteX223" fmla="*/ 120445 w 368946"/>
              <a:gd name="connsiteY223" fmla="*/ 130482 h 360003"/>
              <a:gd name="connsiteX224" fmla="*/ 130841 w 368946"/>
              <a:gd name="connsiteY224" fmla="*/ 120804 h 360003"/>
              <a:gd name="connsiteX225" fmla="*/ 124030 w 368946"/>
              <a:gd name="connsiteY225" fmla="*/ 113993 h 360003"/>
              <a:gd name="connsiteX226" fmla="*/ 123313 w 368946"/>
              <a:gd name="connsiteY226" fmla="*/ 107540 h 360003"/>
              <a:gd name="connsiteX227" fmla="*/ 131199 w 368946"/>
              <a:gd name="connsiteY227" fmla="*/ 88542 h 360003"/>
              <a:gd name="connsiteX228" fmla="*/ 136218 w 368946"/>
              <a:gd name="connsiteY228" fmla="*/ 84599 h 360003"/>
              <a:gd name="connsiteX229" fmla="*/ 145538 w 368946"/>
              <a:gd name="connsiteY229" fmla="*/ 84599 h 360003"/>
              <a:gd name="connsiteX230" fmla="*/ 145538 w 368946"/>
              <a:gd name="connsiteY230" fmla="*/ 70260 h 360003"/>
              <a:gd name="connsiteX231" fmla="*/ 136218 w 368946"/>
              <a:gd name="connsiteY231" fmla="*/ 70260 h 360003"/>
              <a:gd name="connsiteX232" fmla="*/ 131199 w 368946"/>
              <a:gd name="connsiteY232" fmla="*/ 66317 h 360003"/>
              <a:gd name="connsiteX233" fmla="*/ 123313 w 368946"/>
              <a:gd name="connsiteY233" fmla="*/ 47318 h 360003"/>
              <a:gd name="connsiteX234" fmla="*/ 124030 w 368946"/>
              <a:gd name="connsiteY234" fmla="*/ 40865 h 360003"/>
              <a:gd name="connsiteX235" fmla="*/ 130841 w 368946"/>
              <a:gd name="connsiteY235" fmla="*/ 34413 h 360003"/>
              <a:gd name="connsiteX236" fmla="*/ 120445 w 368946"/>
              <a:gd name="connsiteY236" fmla="*/ 24376 h 360003"/>
              <a:gd name="connsiteX237" fmla="*/ 113993 w 368946"/>
              <a:gd name="connsiteY237" fmla="*/ 31187 h 360003"/>
              <a:gd name="connsiteX238" fmla="*/ 107899 w 368946"/>
              <a:gd name="connsiteY238" fmla="*/ 31545 h 360003"/>
              <a:gd name="connsiteX239" fmla="*/ 88542 w 368946"/>
              <a:gd name="connsiteY239" fmla="*/ 23659 h 360003"/>
              <a:gd name="connsiteX240" fmla="*/ 84599 w 368946"/>
              <a:gd name="connsiteY240" fmla="*/ 18999 h 360003"/>
              <a:gd name="connsiteX241" fmla="*/ 84599 w 368946"/>
              <a:gd name="connsiteY241" fmla="*/ 9679 h 360003"/>
              <a:gd name="connsiteX242" fmla="*/ 69901 w 368946"/>
              <a:gd name="connsiteY242" fmla="*/ 0 h 360003"/>
              <a:gd name="connsiteX243" fmla="*/ 85316 w 368946"/>
              <a:gd name="connsiteY243" fmla="*/ 0 h 360003"/>
              <a:gd name="connsiteX244" fmla="*/ 94277 w 368946"/>
              <a:gd name="connsiteY244" fmla="*/ 8962 h 360003"/>
              <a:gd name="connsiteX245" fmla="*/ 94277 w 368946"/>
              <a:gd name="connsiteY245" fmla="*/ 15056 h 360003"/>
              <a:gd name="connsiteX246" fmla="*/ 110050 w 368946"/>
              <a:gd name="connsiteY246" fmla="*/ 21508 h 360003"/>
              <a:gd name="connsiteX247" fmla="*/ 114351 w 368946"/>
              <a:gd name="connsiteY247" fmla="*/ 17206 h 360003"/>
              <a:gd name="connsiteX248" fmla="*/ 126898 w 368946"/>
              <a:gd name="connsiteY248" fmla="*/ 17206 h 360003"/>
              <a:gd name="connsiteX249" fmla="*/ 138010 w 368946"/>
              <a:gd name="connsiteY249" fmla="*/ 28319 h 360003"/>
              <a:gd name="connsiteX250" fmla="*/ 138010 w 368946"/>
              <a:gd name="connsiteY250" fmla="*/ 40507 h 360003"/>
              <a:gd name="connsiteX251" fmla="*/ 133350 w 368946"/>
              <a:gd name="connsiteY251" fmla="*/ 45167 h 360003"/>
              <a:gd name="connsiteX252" fmla="*/ 139803 w 368946"/>
              <a:gd name="connsiteY252" fmla="*/ 60940 h 360003"/>
              <a:gd name="connsiteX253" fmla="*/ 146255 w 368946"/>
              <a:gd name="connsiteY253" fmla="*/ 60940 h 360003"/>
              <a:gd name="connsiteX254" fmla="*/ 155217 w 368946"/>
              <a:gd name="connsiteY254" fmla="*/ 69901 h 360003"/>
              <a:gd name="connsiteX255" fmla="*/ 155217 w 368946"/>
              <a:gd name="connsiteY255" fmla="*/ 84957 h 360003"/>
              <a:gd name="connsiteX256" fmla="*/ 146255 w 368946"/>
              <a:gd name="connsiteY256" fmla="*/ 94277 h 360003"/>
              <a:gd name="connsiteX257" fmla="*/ 139803 w 368946"/>
              <a:gd name="connsiteY257" fmla="*/ 94277 h 360003"/>
              <a:gd name="connsiteX258" fmla="*/ 133350 w 368946"/>
              <a:gd name="connsiteY258" fmla="*/ 109691 h 360003"/>
              <a:gd name="connsiteX259" fmla="*/ 138010 w 368946"/>
              <a:gd name="connsiteY259" fmla="*/ 114351 h 360003"/>
              <a:gd name="connsiteX260" fmla="*/ 138010 w 368946"/>
              <a:gd name="connsiteY260" fmla="*/ 126898 h 360003"/>
              <a:gd name="connsiteX261" fmla="*/ 126898 w 368946"/>
              <a:gd name="connsiteY261" fmla="*/ 138010 h 360003"/>
              <a:gd name="connsiteX262" fmla="*/ 114351 w 368946"/>
              <a:gd name="connsiteY262" fmla="*/ 138010 h 360003"/>
              <a:gd name="connsiteX263" fmla="*/ 110050 w 368946"/>
              <a:gd name="connsiteY263" fmla="*/ 133350 h 360003"/>
              <a:gd name="connsiteX264" fmla="*/ 94277 w 368946"/>
              <a:gd name="connsiteY264" fmla="*/ 139803 h 360003"/>
              <a:gd name="connsiteX265" fmla="*/ 94277 w 368946"/>
              <a:gd name="connsiteY265" fmla="*/ 146255 h 360003"/>
              <a:gd name="connsiteX266" fmla="*/ 85316 w 368946"/>
              <a:gd name="connsiteY266" fmla="*/ 155217 h 360003"/>
              <a:gd name="connsiteX267" fmla="*/ 69901 w 368946"/>
              <a:gd name="connsiteY267" fmla="*/ 155217 h 360003"/>
              <a:gd name="connsiteX268" fmla="*/ 60939 w 368946"/>
              <a:gd name="connsiteY268" fmla="*/ 146255 h 360003"/>
              <a:gd name="connsiteX269" fmla="*/ 60939 w 368946"/>
              <a:gd name="connsiteY269" fmla="*/ 139803 h 360003"/>
              <a:gd name="connsiteX270" fmla="*/ 45525 w 368946"/>
              <a:gd name="connsiteY270" fmla="*/ 133350 h 360003"/>
              <a:gd name="connsiteX271" fmla="*/ 40865 w 368946"/>
              <a:gd name="connsiteY271" fmla="*/ 138010 h 360003"/>
              <a:gd name="connsiteX272" fmla="*/ 27960 w 368946"/>
              <a:gd name="connsiteY272" fmla="*/ 138010 h 360003"/>
              <a:gd name="connsiteX273" fmla="*/ 17206 w 368946"/>
              <a:gd name="connsiteY273" fmla="*/ 126898 h 360003"/>
              <a:gd name="connsiteX274" fmla="*/ 17206 w 368946"/>
              <a:gd name="connsiteY274" fmla="*/ 114351 h 360003"/>
              <a:gd name="connsiteX275" fmla="*/ 21866 w 368946"/>
              <a:gd name="connsiteY275" fmla="*/ 109691 h 360003"/>
              <a:gd name="connsiteX276" fmla="*/ 15414 w 368946"/>
              <a:gd name="connsiteY276" fmla="*/ 94277 h 360003"/>
              <a:gd name="connsiteX277" fmla="*/ 8961 w 368946"/>
              <a:gd name="connsiteY277" fmla="*/ 94277 h 360003"/>
              <a:gd name="connsiteX278" fmla="*/ 0 w 368946"/>
              <a:gd name="connsiteY278" fmla="*/ 84957 h 360003"/>
              <a:gd name="connsiteX279" fmla="*/ 0 w 368946"/>
              <a:gd name="connsiteY279" fmla="*/ 69901 h 360003"/>
              <a:gd name="connsiteX280" fmla="*/ 8961 w 368946"/>
              <a:gd name="connsiteY280" fmla="*/ 60940 h 360003"/>
              <a:gd name="connsiteX281" fmla="*/ 15414 w 368946"/>
              <a:gd name="connsiteY281" fmla="*/ 60940 h 360003"/>
              <a:gd name="connsiteX282" fmla="*/ 21866 w 368946"/>
              <a:gd name="connsiteY282" fmla="*/ 45167 h 360003"/>
              <a:gd name="connsiteX283" fmla="*/ 17206 w 368946"/>
              <a:gd name="connsiteY283" fmla="*/ 40507 h 360003"/>
              <a:gd name="connsiteX284" fmla="*/ 17206 w 368946"/>
              <a:gd name="connsiteY284" fmla="*/ 28319 h 360003"/>
              <a:gd name="connsiteX285" fmla="*/ 27960 w 368946"/>
              <a:gd name="connsiteY285" fmla="*/ 17206 h 360003"/>
              <a:gd name="connsiteX286" fmla="*/ 40865 w 368946"/>
              <a:gd name="connsiteY286" fmla="*/ 17206 h 360003"/>
              <a:gd name="connsiteX287" fmla="*/ 45167 w 368946"/>
              <a:gd name="connsiteY287" fmla="*/ 21508 h 360003"/>
              <a:gd name="connsiteX288" fmla="*/ 60939 w 368946"/>
              <a:gd name="connsiteY288" fmla="*/ 14697 h 360003"/>
              <a:gd name="connsiteX289" fmla="*/ 60939 w 368946"/>
              <a:gd name="connsiteY289" fmla="*/ 8962 h 360003"/>
              <a:gd name="connsiteX290" fmla="*/ 69901 w 368946"/>
              <a:gd name="connsiteY290" fmla="*/ 0 h 3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68946" h="360003">
                <a:moveTo>
                  <a:pt x="227193" y="260350"/>
                </a:moveTo>
                <a:cubicBezTo>
                  <a:pt x="212097" y="263948"/>
                  <a:pt x="198079" y="265747"/>
                  <a:pt x="186936" y="266826"/>
                </a:cubicBezTo>
                <a:cubicBezTo>
                  <a:pt x="186577" y="266826"/>
                  <a:pt x="186577" y="266826"/>
                  <a:pt x="186217" y="266826"/>
                </a:cubicBezTo>
                <a:cubicBezTo>
                  <a:pt x="184420" y="266826"/>
                  <a:pt x="183342" y="266826"/>
                  <a:pt x="181904" y="266826"/>
                </a:cubicBezTo>
                <a:cubicBezTo>
                  <a:pt x="181545" y="266826"/>
                  <a:pt x="181185" y="266826"/>
                  <a:pt x="180826" y="266826"/>
                </a:cubicBezTo>
                <a:cubicBezTo>
                  <a:pt x="180467" y="266826"/>
                  <a:pt x="180467" y="266826"/>
                  <a:pt x="180107" y="266826"/>
                </a:cubicBezTo>
                <a:cubicBezTo>
                  <a:pt x="180107" y="266826"/>
                  <a:pt x="179748" y="266826"/>
                  <a:pt x="179388" y="266826"/>
                </a:cubicBezTo>
                <a:cubicBezTo>
                  <a:pt x="179029" y="266826"/>
                  <a:pt x="178669" y="266826"/>
                  <a:pt x="178310" y="266826"/>
                </a:cubicBezTo>
                <a:cubicBezTo>
                  <a:pt x="177951" y="266826"/>
                  <a:pt x="177591" y="266826"/>
                  <a:pt x="177591" y="266826"/>
                </a:cubicBezTo>
                <a:cubicBezTo>
                  <a:pt x="176872" y="266826"/>
                  <a:pt x="176513" y="266466"/>
                  <a:pt x="176153" y="266466"/>
                </a:cubicBezTo>
                <a:cubicBezTo>
                  <a:pt x="176153" y="266466"/>
                  <a:pt x="175794" y="266107"/>
                  <a:pt x="175434" y="266107"/>
                </a:cubicBezTo>
                <a:cubicBezTo>
                  <a:pt x="175075" y="266107"/>
                  <a:pt x="174716" y="266107"/>
                  <a:pt x="174356" y="265747"/>
                </a:cubicBezTo>
                <a:cubicBezTo>
                  <a:pt x="174356" y="265747"/>
                  <a:pt x="173997" y="265747"/>
                  <a:pt x="173637" y="265747"/>
                </a:cubicBezTo>
                <a:cubicBezTo>
                  <a:pt x="173278" y="265747"/>
                  <a:pt x="172918" y="265387"/>
                  <a:pt x="172559" y="265027"/>
                </a:cubicBezTo>
                <a:cubicBezTo>
                  <a:pt x="172200" y="265027"/>
                  <a:pt x="172200" y="265027"/>
                  <a:pt x="171840" y="265027"/>
                </a:cubicBezTo>
                <a:cubicBezTo>
                  <a:pt x="171481" y="264668"/>
                  <a:pt x="171481" y="264308"/>
                  <a:pt x="171121" y="264308"/>
                </a:cubicBezTo>
                <a:cubicBezTo>
                  <a:pt x="167527" y="268265"/>
                  <a:pt x="161417" y="275820"/>
                  <a:pt x="156744" y="284814"/>
                </a:cubicBezTo>
                <a:cubicBezTo>
                  <a:pt x="163933" y="289491"/>
                  <a:pt x="172559" y="291649"/>
                  <a:pt x="181545" y="291649"/>
                </a:cubicBezTo>
                <a:cubicBezTo>
                  <a:pt x="202033" y="291649"/>
                  <a:pt x="220004" y="279058"/>
                  <a:pt x="227193" y="260350"/>
                </a:cubicBezTo>
                <a:close/>
                <a:moveTo>
                  <a:pt x="169684" y="195594"/>
                </a:moveTo>
                <a:cubicBezTo>
                  <a:pt x="148477" y="200990"/>
                  <a:pt x="133021" y="220417"/>
                  <a:pt x="133021" y="243082"/>
                </a:cubicBezTo>
                <a:cubicBezTo>
                  <a:pt x="133021" y="257113"/>
                  <a:pt x="139132" y="270064"/>
                  <a:pt x="149196" y="279058"/>
                </a:cubicBezTo>
                <a:cubicBezTo>
                  <a:pt x="154228" y="269344"/>
                  <a:pt x="160338" y="261789"/>
                  <a:pt x="164292" y="257832"/>
                </a:cubicBezTo>
                <a:cubicBezTo>
                  <a:pt x="162854" y="254954"/>
                  <a:pt x="161776" y="251716"/>
                  <a:pt x="161776" y="248838"/>
                </a:cubicBezTo>
                <a:cubicBezTo>
                  <a:pt x="161776" y="248119"/>
                  <a:pt x="161776" y="247399"/>
                  <a:pt x="161776" y="246680"/>
                </a:cubicBezTo>
                <a:cubicBezTo>
                  <a:pt x="161776" y="246320"/>
                  <a:pt x="161776" y="246320"/>
                  <a:pt x="161776" y="246320"/>
                </a:cubicBezTo>
                <a:cubicBezTo>
                  <a:pt x="161776" y="245241"/>
                  <a:pt x="161776" y="243442"/>
                  <a:pt x="161776" y="242003"/>
                </a:cubicBezTo>
                <a:cubicBezTo>
                  <a:pt x="161776" y="242003"/>
                  <a:pt x="161776" y="241643"/>
                  <a:pt x="162135" y="241643"/>
                </a:cubicBezTo>
                <a:cubicBezTo>
                  <a:pt x="162135" y="241643"/>
                  <a:pt x="162135" y="241643"/>
                  <a:pt x="162135" y="241283"/>
                </a:cubicBezTo>
                <a:cubicBezTo>
                  <a:pt x="162854" y="228692"/>
                  <a:pt x="165370" y="212862"/>
                  <a:pt x="169684" y="195594"/>
                </a:cubicBezTo>
                <a:close/>
                <a:moveTo>
                  <a:pt x="169684" y="135874"/>
                </a:moveTo>
                <a:cubicBezTo>
                  <a:pt x="168965" y="135874"/>
                  <a:pt x="168246" y="136234"/>
                  <a:pt x="168246" y="137313"/>
                </a:cubicBezTo>
                <a:lnTo>
                  <a:pt x="168246" y="152423"/>
                </a:lnTo>
                <a:cubicBezTo>
                  <a:pt x="168246" y="154582"/>
                  <a:pt x="166808" y="156380"/>
                  <a:pt x="164651" y="156740"/>
                </a:cubicBezTo>
                <a:cubicBezTo>
                  <a:pt x="154587" y="158899"/>
                  <a:pt x="144164" y="163576"/>
                  <a:pt x="133740" y="170411"/>
                </a:cubicBezTo>
                <a:cubicBezTo>
                  <a:pt x="131584" y="171490"/>
                  <a:pt x="129427" y="171490"/>
                  <a:pt x="127630" y="170051"/>
                </a:cubicBezTo>
                <a:lnTo>
                  <a:pt x="116487" y="158539"/>
                </a:lnTo>
                <a:cubicBezTo>
                  <a:pt x="116128" y="158179"/>
                  <a:pt x="115050" y="158179"/>
                  <a:pt x="114331" y="158539"/>
                </a:cubicBezTo>
                <a:lnTo>
                  <a:pt x="97437" y="175448"/>
                </a:lnTo>
                <a:cubicBezTo>
                  <a:pt x="97078" y="176167"/>
                  <a:pt x="97078" y="177246"/>
                  <a:pt x="97437" y="177606"/>
                </a:cubicBezTo>
                <a:lnTo>
                  <a:pt x="108580" y="188759"/>
                </a:lnTo>
                <a:cubicBezTo>
                  <a:pt x="110377" y="190557"/>
                  <a:pt x="110377" y="193076"/>
                  <a:pt x="109299" y="194875"/>
                </a:cubicBezTo>
                <a:cubicBezTo>
                  <a:pt x="102829" y="204228"/>
                  <a:pt x="98875" y="214661"/>
                  <a:pt x="96718" y="225814"/>
                </a:cubicBezTo>
                <a:cubicBezTo>
                  <a:pt x="96000" y="227972"/>
                  <a:pt x="94202" y="229411"/>
                  <a:pt x="91686" y="229411"/>
                </a:cubicBezTo>
                <a:lnTo>
                  <a:pt x="76231" y="229411"/>
                </a:lnTo>
                <a:cubicBezTo>
                  <a:pt x="75152" y="229411"/>
                  <a:pt x="74793" y="230131"/>
                  <a:pt x="74793" y="230850"/>
                </a:cubicBezTo>
                <a:lnTo>
                  <a:pt x="74793" y="254954"/>
                </a:lnTo>
                <a:cubicBezTo>
                  <a:pt x="74793" y="255674"/>
                  <a:pt x="75152" y="256393"/>
                  <a:pt x="76231" y="256393"/>
                </a:cubicBezTo>
                <a:lnTo>
                  <a:pt x="91686" y="256393"/>
                </a:lnTo>
                <a:cubicBezTo>
                  <a:pt x="94202" y="256393"/>
                  <a:pt x="96000" y="258192"/>
                  <a:pt x="96718" y="260350"/>
                </a:cubicBezTo>
                <a:cubicBezTo>
                  <a:pt x="98875" y="271503"/>
                  <a:pt x="102829" y="281576"/>
                  <a:pt x="109299" y="290930"/>
                </a:cubicBezTo>
                <a:cubicBezTo>
                  <a:pt x="110377" y="292729"/>
                  <a:pt x="110377" y="295607"/>
                  <a:pt x="108580" y="297046"/>
                </a:cubicBezTo>
                <a:lnTo>
                  <a:pt x="97437" y="308198"/>
                </a:lnTo>
                <a:cubicBezTo>
                  <a:pt x="97078" y="308918"/>
                  <a:pt x="97078" y="309637"/>
                  <a:pt x="97437" y="310357"/>
                </a:cubicBezTo>
                <a:lnTo>
                  <a:pt x="114331" y="327265"/>
                </a:lnTo>
                <a:cubicBezTo>
                  <a:pt x="115050" y="327985"/>
                  <a:pt x="116128" y="327985"/>
                  <a:pt x="116487" y="327265"/>
                </a:cubicBezTo>
                <a:lnTo>
                  <a:pt x="127630" y="316113"/>
                </a:lnTo>
                <a:cubicBezTo>
                  <a:pt x="128708" y="315393"/>
                  <a:pt x="129786" y="314674"/>
                  <a:pt x="131224" y="314674"/>
                </a:cubicBezTo>
                <a:cubicBezTo>
                  <a:pt x="131943" y="314674"/>
                  <a:pt x="133021" y="315034"/>
                  <a:pt x="133740" y="315393"/>
                </a:cubicBezTo>
                <a:cubicBezTo>
                  <a:pt x="143085" y="321509"/>
                  <a:pt x="153509" y="326186"/>
                  <a:pt x="164651" y="328345"/>
                </a:cubicBezTo>
                <a:cubicBezTo>
                  <a:pt x="166808" y="328704"/>
                  <a:pt x="168246" y="330503"/>
                  <a:pt x="168246" y="333022"/>
                </a:cubicBezTo>
                <a:lnTo>
                  <a:pt x="168246" y="348851"/>
                </a:lnTo>
                <a:cubicBezTo>
                  <a:pt x="168246" y="349570"/>
                  <a:pt x="168965" y="350290"/>
                  <a:pt x="169684" y="350290"/>
                </a:cubicBezTo>
                <a:lnTo>
                  <a:pt x="193406" y="350290"/>
                </a:lnTo>
                <a:cubicBezTo>
                  <a:pt x="194484" y="350290"/>
                  <a:pt x="195203" y="349570"/>
                  <a:pt x="195203" y="348851"/>
                </a:cubicBezTo>
                <a:lnTo>
                  <a:pt x="195203" y="333022"/>
                </a:lnTo>
                <a:cubicBezTo>
                  <a:pt x="195203" y="330503"/>
                  <a:pt x="197001" y="328704"/>
                  <a:pt x="199157" y="328345"/>
                </a:cubicBezTo>
                <a:cubicBezTo>
                  <a:pt x="209940" y="326186"/>
                  <a:pt x="220364" y="321509"/>
                  <a:pt x="229709" y="315393"/>
                </a:cubicBezTo>
                <a:cubicBezTo>
                  <a:pt x="231506" y="314314"/>
                  <a:pt x="234022" y="314314"/>
                  <a:pt x="235819" y="316113"/>
                </a:cubicBezTo>
                <a:lnTo>
                  <a:pt x="246962" y="327265"/>
                </a:lnTo>
                <a:cubicBezTo>
                  <a:pt x="247681" y="327985"/>
                  <a:pt x="248400" y="327985"/>
                  <a:pt x="249118" y="327265"/>
                </a:cubicBezTo>
                <a:lnTo>
                  <a:pt x="265652" y="310357"/>
                </a:lnTo>
                <a:cubicBezTo>
                  <a:pt x="266731" y="309637"/>
                  <a:pt x="266731" y="308918"/>
                  <a:pt x="265652" y="308198"/>
                </a:cubicBezTo>
                <a:lnTo>
                  <a:pt x="254869" y="297046"/>
                </a:lnTo>
                <a:cubicBezTo>
                  <a:pt x="253432" y="295607"/>
                  <a:pt x="252713" y="292729"/>
                  <a:pt x="254151" y="290930"/>
                </a:cubicBezTo>
                <a:cubicBezTo>
                  <a:pt x="260261" y="281576"/>
                  <a:pt x="264934" y="271503"/>
                  <a:pt x="267090" y="260350"/>
                </a:cubicBezTo>
                <a:cubicBezTo>
                  <a:pt x="267450" y="258192"/>
                  <a:pt x="269247" y="256393"/>
                  <a:pt x="271763" y="256393"/>
                </a:cubicBezTo>
                <a:lnTo>
                  <a:pt x="287578" y="256393"/>
                </a:lnTo>
                <a:cubicBezTo>
                  <a:pt x="288297" y="256393"/>
                  <a:pt x="289016" y="255674"/>
                  <a:pt x="289016" y="254954"/>
                </a:cubicBezTo>
                <a:lnTo>
                  <a:pt x="289016" y="235887"/>
                </a:lnTo>
                <a:cubicBezTo>
                  <a:pt x="272482" y="245960"/>
                  <a:pt x="254869" y="253155"/>
                  <a:pt x="238335" y="257832"/>
                </a:cubicBezTo>
                <a:cubicBezTo>
                  <a:pt x="231506" y="283015"/>
                  <a:pt x="208143" y="301363"/>
                  <a:pt x="181545" y="301363"/>
                </a:cubicBezTo>
                <a:cubicBezTo>
                  <a:pt x="149555" y="301363"/>
                  <a:pt x="123317" y="275101"/>
                  <a:pt x="123317" y="243082"/>
                </a:cubicBezTo>
                <a:cubicBezTo>
                  <a:pt x="123317" y="213942"/>
                  <a:pt x="144164" y="189478"/>
                  <a:pt x="172559" y="185161"/>
                </a:cubicBezTo>
                <a:cubicBezTo>
                  <a:pt x="177591" y="169332"/>
                  <a:pt x="184780" y="152423"/>
                  <a:pt x="195203" y="136954"/>
                </a:cubicBezTo>
                <a:cubicBezTo>
                  <a:pt x="195203" y="136234"/>
                  <a:pt x="194484" y="135874"/>
                  <a:pt x="193406" y="135874"/>
                </a:cubicBezTo>
                <a:close/>
                <a:moveTo>
                  <a:pt x="349400" y="70039"/>
                </a:moveTo>
                <a:cubicBezTo>
                  <a:pt x="324240" y="71837"/>
                  <a:pt x="262058" y="79392"/>
                  <a:pt x="221442" y="119685"/>
                </a:cubicBezTo>
                <a:cubicBezTo>
                  <a:pt x="214253" y="126880"/>
                  <a:pt x="208143" y="134435"/>
                  <a:pt x="203111" y="142710"/>
                </a:cubicBezTo>
                <a:cubicBezTo>
                  <a:pt x="202392" y="143789"/>
                  <a:pt x="201314" y="144868"/>
                  <a:pt x="200954" y="145947"/>
                </a:cubicBezTo>
                <a:cubicBezTo>
                  <a:pt x="199517" y="148106"/>
                  <a:pt x="198438" y="149905"/>
                  <a:pt x="197360" y="152423"/>
                </a:cubicBezTo>
                <a:cubicBezTo>
                  <a:pt x="197001" y="152423"/>
                  <a:pt x="197001" y="152783"/>
                  <a:pt x="197001" y="153143"/>
                </a:cubicBezTo>
                <a:cubicBezTo>
                  <a:pt x="181545" y="181204"/>
                  <a:pt x="175434" y="211783"/>
                  <a:pt x="172559" y="232649"/>
                </a:cubicBezTo>
                <a:lnTo>
                  <a:pt x="172559" y="233369"/>
                </a:lnTo>
                <a:cubicBezTo>
                  <a:pt x="172559" y="234808"/>
                  <a:pt x="172200" y="236247"/>
                  <a:pt x="171840" y="237686"/>
                </a:cubicBezTo>
                <a:cubicBezTo>
                  <a:pt x="171840" y="238765"/>
                  <a:pt x="171840" y="239485"/>
                  <a:pt x="171840" y="240924"/>
                </a:cubicBezTo>
                <a:cubicBezTo>
                  <a:pt x="171840" y="241283"/>
                  <a:pt x="171481" y="241643"/>
                  <a:pt x="171481" y="242003"/>
                </a:cubicBezTo>
                <a:cubicBezTo>
                  <a:pt x="171481" y="242363"/>
                  <a:pt x="171481" y="242363"/>
                  <a:pt x="171481" y="242363"/>
                </a:cubicBezTo>
                <a:cubicBezTo>
                  <a:pt x="171481" y="244161"/>
                  <a:pt x="171481" y="245600"/>
                  <a:pt x="171481" y="247039"/>
                </a:cubicBezTo>
                <a:cubicBezTo>
                  <a:pt x="171481" y="247399"/>
                  <a:pt x="171481" y="247399"/>
                  <a:pt x="171481" y="247399"/>
                </a:cubicBezTo>
                <a:cubicBezTo>
                  <a:pt x="171121" y="248478"/>
                  <a:pt x="171481" y="249198"/>
                  <a:pt x="171481" y="250277"/>
                </a:cubicBezTo>
                <a:lnTo>
                  <a:pt x="204549" y="217539"/>
                </a:lnTo>
                <a:lnTo>
                  <a:pt x="205627" y="181564"/>
                </a:lnTo>
                <a:cubicBezTo>
                  <a:pt x="205627" y="179045"/>
                  <a:pt x="207784" y="176887"/>
                  <a:pt x="210300" y="176887"/>
                </a:cubicBezTo>
                <a:cubicBezTo>
                  <a:pt x="213175" y="177246"/>
                  <a:pt x="215332" y="179405"/>
                  <a:pt x="214972" y="181923"/>
                </a:cubicBezTo>
                <a:lnTo>
                  <a:pt x="214253" y="207466"/>
                </a:lnTo>
                <a:lnTo>
                  <a:pt x="234741" y="187320"/>
                </a:lnTo>
                <a:lnTo>
                  <a:pt x="287218" y="135515"/>
                </a:lnTo>
                <a:lnTo>
                  <a:pt x="287218" y="98819"/>
                </a:lnTo>
                <a:cubicBezTo>
                  <a:pt x="287218" y="96301"/>
                  <a:pt x="289375" y="94502"/>
                  <a:pt x="291891" y="94502"/>
                </a:cubicBezTo>
                <a:cubicBezTo>
                  <a:pt x="294767" y="94502"/>
                  <a:pt x="296923" y="96301"/>
                  <a:pt x="296923" y="99179"/>
                </a:cubicBezTo>
                <a:lnTo>
                  <a:pt x="296923" y="125801"/>
                </a:lnTo>
                <a:lnTo>
                  <a:pt x="324600" y="98100"/>
                </a:lnTo>
                <a:cubicBezTo>
                  <a:pt x="326397" y="96301"/>
                  <a:pt x="329272" y="96301"/>
                  <a:pt x="331429" y="98100"/>
                </a:cubicBezTo>
                <a:cubicBezTo>
                  <a:pt x="333226" y="100258"/>
                  <a:pt x="333226" y="103136"/>
                  <a:pt x="331429" y="104935"/>
                </a:cubicBezTo>
                <a:lnTo>
                  <a:pt x="295485" y="140551"/>
                </a:lnTo>
                <a:lnTo>
                  <a:pt x="249837" y="185881"/>
                </a:lnTo>
                <a:lnTo>
                  <a:pt x="297642" y="186240"/>
                </a:lnTo>
                <a:cubicBezTo>
                  <a:pt x="300517" y="186240"/>
                  <a:pt x="302315" y="188399"/>
                  <a:pt x="302315" y="190917"/>
                </a:cubicBezTo>
                <a:cubicBezTo>
                  <a:pt x="302315" y="193795"/>
                  <a:pt x="300158" y="195954"/>
                  <a:pt x="297642" y="195954"/>
                </a:cubicBezTo>
                <a:lnTo>
                  <a:pt x="240133" y="195594"/>
                </a:lnTo>
                <a:lnTo>
                  <a:pt x="178310" y="257113"/>
                </a:lnTo>
                <a:cubicBezTo>
                  <a:pt x="178669" y="257113"/>
                  <a:pt x="179029" y="257113"/>
                  <a:pt x="179388" y="257113"/>
                </a:cubicBezTo>
                <a:cubicBezTo>
                  <a:pt x="180107" y="257472"/>
                  <a:pt x="180467" y="257472"/>
                  <a:pt x="181185" y="257472"/>
                </a:cubicBezTo>
                <a:cubicBezTo>
                  <a:pt x="182623" y="257113"/>
                  <a:pt x="184061" y="257113"/>
                  <a:pt x="185499" y="257113"/>
                </a:cubicBezTo>
                <a:cubicBezTo>
                  <a:pt x="185858" y="257113"/>
                  <a:pt x="186217" y="257113"/>
                  <a:pt x="186217" y="257113"/>
                </a:cubicBezTo>
                <a:cubicBezTo>
                  <a:pt x="187655" y="257113"/>
                  <a:pt x="188734" y="256753"/>
                  <a:pt x="190171" y="256393"/>
                </a:cubicBezTo>
                <a:cubicBezTo>
                  <a:pt x="191609" y="256393"/>
                  <a:pt x="193406" y="256393"/>
                  <a:pt x="194844" y="256033"/>
                </a:cubicBezTo>
                <a:cubicBezTo>
                  <a:pt x="195203" y="256033"/>
                  <a:pt x="195203" y="256033"/>
                  <a:pt x="195563" y="256033"/>
                </a:cubicBezTo>
                <a:cubicBezTo>
                  <a:pt x="217488" y="253515"/>
                  <a:pt x="249837" y="247039"/>
                  <a:pt x="278951" y="230491"/>
                </a:cubicBezTo>
                <a:cubicBezTo>
                  <a:pt x="279670" y="230131"/>
                  <a:pt x="280030" y="230131"/>
                  <a:pt x="280749" y="229771"/>
                </a:cubicBezTo>
                <a:cubicBezTo>
                  <a:pt x="281827" y="228692"/>
                  <a:pt x="282905" y="228332"/>
                  <a:pt x="283984" y="227613"/>
                </a:cubicBezTo>
                <a:cubicBezTo>
                  <a:pt x="285781" y="226533"/>
                  <a:pt x="287578" y="225454"/>
                  <a:pt x="289375" y="224375"/>
                </a:cubicBezTo>
                <a:cubicBezTo>
                  <a:pt x="296204" y="219698"/>
                  <a:pt x="302674" y="213942"/>
                  <a:pt x="309144" y="207826"/>
                </a:cubicBezTo>
                <a:cubicBezTo>
                  <a:pt x="349760" y="167533"/>
                  <a:pt x="357667" y="105295"/>
                  <a:pt x="359465" y="80112"/>
                </a:cubicBezTo>
                <a:cubicBezTo>
                  <a:pt x="359465" y="77594"/>
                  <a:pt x="358746" y="75075"/>
                  <a:pt x="356589" y="73276"/>
                </a:cubicBezTo>
                <a:cubicBezTo>
                  <a:pt x="354792" y="71118"/>
                  <a:pt x="352276" y="70039"/>
                  <a:pt x="349760" y="70039"/>
                </a:cubicBezTo>
                <a:cubicBezTo>
                  <a:pt x="349760" y="70039"/>
                  <a:pt x="349760" y="70039"/>
                  <a:pt x="349400" y="70039"/>
                </a:cubicBezTo>
                <a:close/>
                <a:moveTo>
                  <a:pt x="348682" y="60685"/>
                </a:moveTo>
                <a:cubicBezTo>
                  <a:pt x="354073" y="60325"/>
                  <a:pt x="359824" y="62124"/>
                  <a:pt x="363418" y="66081"/>
                </a:cubicBezTo>
                <a:cubicBezTo>
                  <a:pt x="367372" y="70039"/>
                  <a:pt x="369529" y="75435"/>
                  <a:pt x="368810" y="80831"/>
                </a:cubicBezTo>
                <a:cubicBezTo>
                  <a:pt x="367013" y="113210"/>
                  <a:pt x="356949" y="174009"/>
                  <a:pt x="315973" y="214661"/>
                </a:cubicBezTo>
                <a:cubicBezTo>
                  <a:pt x="310582" y="220417"/>
                  <a:pt x="304471" y="225094"/>
                  <a:pt x="298361" y="229411"/>
                </a:cubicBezTo>
                <a:cubicBezTo>
                  <a:pt x="298720" y="230131"/>
                  <a:pt x="298720" y="230491"/>
                  <a:pt x="298720" y="230850"/>
                </a:cubicBezTo>
                <a:lnTo>
                  <a:pt x="298720" y="254954"/>
                </a:lnTo>
                <a:cubicBezTo>
                  <a:pt x="298720" y="261070"/>
                  <a:pt x="293688" y="266107"/>
                  <a:pt x="287578" y="266107"/>
                </a:cubicBezTo>
                <a:lnTo>
                  <a:pt x="275357" y="266107"/>
                </a:lnTo>
                <a:cubicBezTo>
                  <a:pt x="273201" y="275820"/>
                  <a:pt x="269247" y="284814"/>
                  <a:pt x="264215" y="293088"/>
                </a:cubicBezTo>
                <a:lnTo>
                  <a:pt x="272841" y="301363"/>
                </a:lnTo>
                <a:cubicBezTo>
                  <a:pt x="277154" y="305680"/>
                  <a:pt x="277154" y="312875"/>
                  <a:pt x="272841" y="317192"/>
                </a:cubicBezTo>
                <a:lnTo>
                  <a:pt x="255948" y="334101"/>
                </a:lnTo>
                <a:cubicBezTo>
                  <a:pt x="251634" y="338418"/>
                  <a:pt x="244446" y="338418"/>
                  <a:pt x="240133" y="334101"/>
                </a:cubicBezTo>
                <a:lnTo>
                  <a:pt x="231866" y="325826"/>
                </a:lnTo>
                <a:cubicBezTo>
                  <a:pt x="223599" y="330503"/>
                  <a:pt x="214253" y="334461"/>
                  <a:pt x="204908" y="336979"/>
                </a:cubicBezTo>
                <a:lnTo>
                  <a:pt x="204908" y="348851"/>
                </a:lnTo>
                <a:cubicBezTo>
                  <a:pt x="204908" y="354967"/>
                  <a:pt x="199876" y="360003"/>
                  <a:pt x="193406" y="360003"/>
                </a:cubicBezTo>
                <a:lnTo>
                  <a:pt x="169684" y="360003"/>
                </a:lnTo>
                <a:cubicBezTo>
                  <a:pt x="163573" y="360003"/>
                  <a:pt x="158541" y="354967"/>
                  <a:pt x="158541" y="348851"/>
                </a:cubicBezTo>
                <a:lnTo>
                  <a:pt x="158541" y="336979"/>
                </a:lnTo>
                <a:cubicBezTo>
                  <a:pt x="149196" y="334461"/>
                  <a:pt x="140210" y="330503"/>
                  <a:pt x="131584" y="325826"/>
                </a:cubicBezTo>
                <a:lnTo>
                  <a:pt x="123317" y="334101"/>
                </a:lnTo>
                <a:cubicBezTo>
                  <a:pt x="119003" y="338418"/>
                  <a:pt x="112174" y="338418"/>
                  <a:pt x="107501" y="334101"/>
                </a:cubicBezTo>
                <a:lnTo>
                  <a:pt x="90608" y="317192"/>
                </a:lnTo>
                <a:cubicBezTo>
                  <a:pt x="86295" y="312875"/>
                  <a:pt x="86295" y="305680"/>
                  <a:pt x="90608" y="301363"/>
                </a:cubicBezTo>
                <a:lnTo>
                  <a:pt x="99234" y="293088"/>
                </a:lnTo>
                <a:cubicBezTo>
                  <a:pt x="93843" y="284814"/>
                  <a:pt x="90249" y="275820"/>
                  <a:pt x="88092" y="266107"/>
                </a:cubicBezTo>
                <a:lnTo>
                  <a:pt x="76231" y="266107"/>
                </a:lnTo>
                <a:cubicBezTo>
                  <a:pt x="70120" y="266107"/>
                  <a:pt x="65088" y="261070"/>
                  <a:pt x="65088" y="254954"/>
                </a:cubicBezTo>
                <a:lnTo>
                  <a:pt x="65088" y="230850"/>
                </a:lnTo>
                <a:cubicBezTo>
                  <a:pt x="65088" y="224734"/>
                  <a:pt x="70120" y="219698"/>
                  <a:pt x="76231" y="219698"/>
                </a:cubicBezTo>
                <a:lnTo>
                  <a:pt x="88092" y="219698"/>
                </a:lnTo>
                <a:cubicBezTo>
                  <a:pt x="90249" y="210344"/>
                  <a:pt x="93843" y="201350"/>
                  <a:pt x="99234" y="193076"/>
                </a:cubicBezTo>
                <a:lnTo>
                  <a:pt x="90608" y="184801"/>
                </a:lnTo>
                <a:cubicBezTo>
                  <a:pt x="86295" y="180124"/>
                  <a:pt x="86295" y="173289"/>
                  <a:pt x="90608" y="168612"/>
                </a:cubicBezTo>
                <a:lnTo>
                  <a:pt x="107501" y="151704"/>
                </a:lnTo>
                <a:cubicBezTo>
                  <a:pt x="112174" y="147746"/>
                  <a:pt x="119003" y="147387"/>
                  <a:pt x="123317" y="151704"/>
                </a:cubicBezTo>
                <a:lnTo>
                  <a:pt x="131584" y="160338"/>
                </a:lnTo>
                <a:cubicBezTo>
                  <a:pt x="140929" y="154582"/>
                  <a:pt x="149915" y="150624"/>
                  <a:pt x="158541" y="148466"/>
                </a:cubicBezTo>
                <a:lnTo>
                  <a:pt x="158541" y="137313"/>
                </a:lnTo>
                <a:cubicBezTo>
                  <a:pt x="158541" y="131197"/>
                  <a:pt x="163573" y="126161"/>
                  <a:pt x="169684" y="126161"/>
                </a:cubicBezTo>
                <a:lnTo>
                  <a:pt x="193406" y="126161"/>
                </a:lnTo>
                <a:cubicBezTo>
                  <a:pt x="196282" y="126161"/>
                  <a:pt x="198798" y="127240"/>
                  <a:pt x="200954" y="128679"/>
                </a:cubicBezTo>
                <a:cubicBezTo>
                  <a:pt x="204908" y="123283"/>
                  <a:pt x="209581" y="117886"/>
                  <a:pt x="214613" y="112850"/>
                </a:cubicBezTo>
                <a:cubicBezTo>
                  <a:pt x="255948" y="71837"/>
                  <a:pt x="316333" y="62484"/>
                  <a:pt x="348682" y="60685"/>
                </a:cubicBezTo>
                <a:close/>
                <a:moveTo>
                  <a:pt x="77788" y="47903"/>
                </a:moveTo>
                <a:cubicBezTo>
                  <a:pt x="60983" y="47903"/>
                  <a:pt x="47753" y="61699"/>
                  <a:pt x="47753" y="78400"/>
                </a:cubicBezTo>
                <a:cubicBezTo>
                  <a:pt x="47753" y="95464"/>
                  <a:pt x="60983" y="108897"/>
                  <a:pt x="77788" y="108897"/>
                </a:cubicBezTo>
                <a:cubicBezTo>
                  <a:pt x="93877" y="108897"/>
                  <a:pt x="107822" y="95464"/>
                  <a:pt x="107822" y="78400"/>
                </a:cubicBezTo>
                <a:cubicBezTo>
                  <a:pt x="107822" y="61699"/>
                  <a:pt x="93877" y="47903"/>
                  <a:pt x="77788" y="47903"/>
                </a:cubicBezTo>
                <a:close/>
                <a:moveTo>
                  <a:pt x="77788" y="38100"/>
                </a:moveTo>
                <a:cubicBezTo>
                  <a:pt x="99240" y="38100"/>
                  <a:pt x="117118" y="56253"/>
                  <a:pt x="117118" y="78400"/>
                </a:cubicBezTo>
                <a:cubicBezTo>
                  <a:pt x="117118" y="100547"/>
                  <a:pt x="99240" y="118700"/>
                  <a:pt x="77788" y="118700"/>
                </a:cubicBezTo>
                <a:cubicBezTo>
                  <a:pt x="55977" y="118700"/>
                  <a:pt x="38100" y="100547"/>
                  <a:pt x="38100" y="78400"/>
                </a:cubicBezTo>
                <a:cubicBezTo>
                  <a:pt x="38100" y="56253"/>
                  <a:pt x="55977" y="38100"/>
                  <a:pt x="77788" y="38100"/>
                </a:cubicBezTo>
                <a:close/>
                <a:moveTo>
                  <a:pt x="70618" y="9679"/>
                </a:moveTo>
                <a:lnTo>
                  <a:pt x="70618" y="18282"/>
                </a:lnTo>
                <a:cubicBezTo>
                  <a:pt x="70618" y="20791"/>
                  <a:pt x="68826" y="22583"/>
                  <a:pt x="66675" y="22942"/>
                </a:cubicBezTo>
                <a:cubicBezTo>
                  <a:pt x="60581" y="24376"/>
                  <a:pt x="54128" y="27243"/>
                  <a:pt x="47317" y="31545"/>
                </a:cubicBezTo>
                <a:cubicBezTo>
                  <a:pt x="45525" y="32979"/>
                  <a:pt x="42657" y="32620"/>
                  <a:pt x="41224" y="31187"/>
                </a:cubicBezTo>
                <a:lnTo>
                  <a:pt x="34413" y="24376"/>
                </a:lnTo>
                <a:lnTo>
                  <a:pt x="24376" y="34413"/>
                </a:lnTo>
                <a:lnTo>
                  <a:pt x="31186" y="40865"/>
                </a:lnTo>
                <a:cubicBezTo>
                  <a:pt x="32979" y="42658"/>
                  <a:pt x="33337" y="45167"/>
                  <a:pt x="31903" y="47318"/>
                </a:cubicBezTo>
                <a:cubicBezTo>
                  <a:pt x="27960" y="53053"/>
                  <a:pt x="25451" y="59506"/>
                  <a:pt x="23659" y="66317"/>
                </a:cubicBezTo>
                <a:cubicBezTo>
                  <a:pt x="23300" y="68826"/>
                  <a:pt x="21508" y="70260"/>
                  <a:pt x="18999" y="70260"/>
                </a:cubicBezTo>
                <a:lnTo>
                  <a:pt x="9320" y="70260"/>
                </a:lnTo>
                <a:lnTo>
                  <a:pt x="9320" y="84599"/>
                </a:lnTo>
                <a:lnTo>
                  <a:pt x="18999" y="84599"/>
                </a:lnTo>
                <a:cubicBezTo>
                  <a:pt x="21508" y="84599"/>
                  <a:pt x="23300" y="86391"/>
                  <a:pt x="23659" y="88542"/>
                </a:cubicBezTo>
                <a:cubicBezTo>
                  <a:pt x="25451" y="95353"/>
                  <a:pt x="27960" y="101805"/>
                  <a:pt x="31903" y="107540"/>
                </a:cubicBezTo>
                <a:cubicBezTo>
                  <a:pt x="33337" y="109691"/>
                  <a:pt x="32979" y="112201"/>
                  <a:pt x="31186" y="113993"/>
                </a:cubicBezTo>
                <a:lnTo>
                  <a:pt x="24376" y="120804"/>
                </a:lnTo>
                <a:lnTo>
                  <a:pt x="34413" y="130482"/>
                </a:lnTo>
                <a:lnTo>
                  <a:pt x="41224" y="124030"/>
                </a:lnTo>
                <a:cubicBezTo>
                  <a:pt x="42657" y="122238"/>
                  <a:pt x="45525" y="121879"/>
                  <a:pt x="47317" y="123313"/>
                </a:cubicBezTo>
                <a:cubicBezTo>
                  <a:pt x="53411" y="127256"/>
                  <a:pt x="59864" y="129765"/>
                  <a:pt x="66675" y="131558"/>
                </a:cubicBezTo>
                <a:cubicBezTo>
                  <a:pt x="68826" y="131916"/>
                  <a:pt x="70618" y="133709"/>
                  <a:pt x="70618" y="135859"/>
                </a:cubicBezTo>
                <a:lnTo>
                  <a:pt x="70618" y="145538"/>
                </a:lnTo>
                <a:lnTo>
                  <a:pt x="84599" y="145538"/>
                </a:lnTo>
                <a:lnTo>
                  <a:pt x="84599" y="135859"/>
                </a:lnTo>
                <a:cubicBezTo>
                  <a:pt x="84599" y="133709"/>
                  <a:pt x="86033" y="131916"/>
                  <a:pt x="88542" y="131558"/>
                </a:cubicBezTo>
                <a:cubicBezTo>
                  <a:pt x="95353" y="129765"/>
                  <a:pt x="102164" y="127256"/>
                  <a:pt x="107899" y="123313"/>
                </a:cubicBezTo>
                <a:cubicBezTo>
                  <a:pt x="110050" y="121879"/>
                  <a:pt x="112201" y="122238"/>
                  <a:pt x="113993" y="124030"/>
                </a:cubicBezTo>
                <a:lnTo>
                  <a:pt x="120445" y="130482"/>
                </a:lnTo>
                <a:lnTo>
                  <a:pt x="130841" y="120804"/>
                </a:lnTo>
                <a:lnTo>
                  <a:pt x="124030" y="113993"/>
                </a:lnTo>
                <a:cubicBezTo>
                  <a:pt x="122238" y="112201"/>
                  <a:pt x="122238" y="109691"/>
                  <a:pt x="123313" y="107540"/>
                </a:cubicBezTo>
                <a:cubicBezTo>
                  <a:pt x="127256" y="101805"/>
                  <a:pt x="130124" y="95353"/>
                  <a:pt x="131199" y="88542"/>
                </a:cubicBezTo>
                <a:cubicBezTo>
                  <a:pt x="131916" y="86391"/>
                  <a:pt x="133709" y="84599"/>
                  <a:pt x="136218" y="84599"/>
                </a:cubicBezTo>
                <a:lnTo>
                  <a:pt x="145538" y="84599"/>
                </a:lnTo>
                <a:lnTo>
                  <a:pt x="145538" y="70260"/>
                </a:lnTo>
                <a:lnTo>
                  <a:pt x="136218" y="70260"/>
                </a:lnTo>
                <a:cubicBezTo>
                  <a:pt x="133709" y="70260"/>
                  <a:pt x="131916" y="68826"/>
                  <a:pt x="131199" y="66317"/>
                </a:cubicBezTo>
                <a:cubicBezTo>
                  <a:pt x="130124" y="59506"/>
                  <a:pt x="127256" y="53053"/>
                  <a:pt x="123313" y="47318"/>
                </a:cubicBezTo>
                <a:cubicBezTo>
                  <a:pt x="122238" y="45167"/>
                  <a:pt x="122238" y="42658"/>
                  <a:pt x="124030" y="40865"/>
                </a:cubicBezTo>
                <a:lnTo>
                  <a:pt x="130841" y="34413"/>
                </a:lnTo>
                <a:lnTo>
                  <a:pt x="120445" y="24376"/>
                </a:lnTo>
                <a:lnTo>
                  <a:pt x="113993" y="31187"/>
                </a:lnTo>
                <a:cubicBezTo>
                  <a:pt x="112201" y="32620"/>
                  <a:pt x="110050" y="32979"/>
                  <a:pt x="107899" y="31545"/>
                </a:cubicBezTo>
                <a:cubicBezTo>
                  <a:pt x="102164" y="27960"/>
                  <a:pt x="95353" y="25093"/>
                  <a:pt x="88542" y="23659"/>
                </a:cubicBezTo>
                <a:cubicBezTo>
                  <a:pt x="86033" y="23300"/>
                  <a:pt x="84599" y="21508"/>
                  <a:pt x="84599" y="18999"/>
                </a:cubicBezTo>
                <a:lnTo>
                  <a:pt x="84599" y="9679"/>
                </a:lnTo>
                <a:close/>
                <a:moveTo>
                  <a:pt x="69901" y="0"/>
                </a:moveTo>
                <a:lnTo>
                  <a:pt x="85316" y="0"/>
                </a:lnTo>
                <a:cubicBezTo>
                  <a:pt x="89976" y="0"/>
                  <a:pt x="94277" y="3943"/>
                  <a:pt x="94277" y="8962"/>
                </a:cubicBezTo>
                <a:lnTo>
                  <a:pt x="94277" y="15056"/>
                </a:lnTo>
                <a:cubicBezTo>
                  <a:pt x="99654" y="16848"/>
                  <a:pt x="105031" y="18640"/>
                  <a:pt x="110050" y="21508"/>
                </a:cubicBezTo>
                <a:lnTo>
                  <a:pt x="114351" y="17206"/>
                </a:lnTo>
                <a:cubicBezTo>
                  <a:pt x="117936" y="13622"/>
                  <a:pt x="123672" y="13622"/>
                  <a:pt x="126898" y="17206"/>
                </a:cubicBezTo>
                <a:lnTo>
                  <a:pt x="138010" y="28319"/>
                </a:lnTo>
                <a:cubicBezTo>
                  <a:pt x="141595" y="31545"/>
                  <a:pt x="141595" y="36922"/>
                  <a:pt x="138010" y="40507"/>
                </a:cubicBezTo>
                <a:lnTo>
                  <a:pt x="133350" y="45167"/>
                </a:lnTo>
                <a:cubicBezTo>
                  <a:pt x="136218" y="50185"/>
                  <a:pt x="138369" y="55204"/>
                  <a:pt x="139803" y="60940"/>
                </a:cubicBezTo>
                <a:lnTo>
                  <a:pt x="146255" y="60940"/>
                </a:lnTo>
                <a:cubicBezTo>
                  <a:pt x="151274" y="60940"/>
                  <a:pt x="155217" y="64883"/>
                  <a:pt x="155217" y="69901"/>
                </a:cubicBezTo>
                <a:lnTo>
                  <a:pt x="155217" y="84957"/>
                </a:lnTo>
                <a:cubicBezTo>
                  <a:pt x="155217" y="90334"/>
                  <a:pt x="151274" y="94277"/>
                  <a:pt x="146255" y="94277"/>
                </a:cubicBezTo>
                <a:lnTo>
                  <a:pt x="139803" y="94277"/>
                </a:lnTo>
                <a:cubicBezTo>
                  <a:pt x="138369" y="99654"/>
                  <a:pt x="136218" y="104673"/>
                  <a:pt x="133350" y="109691"/>
                </a:cubicBezTo>
                <a:lnTo>
                  <a:pt x="138010" y="114351"/>
                </a:lnTo>
                <a:cubicBezTo>
                  <a:pt x="141595" y="117578"/>
                  <a:pt x="141595" y="123313"/>
                  <a:pt x="138010" y="126898"/>
                </a:cubicBezTo>
                <a:lnTo>
                  <a:pt x="126898" y="138010"/>
                </a:lnTo>
                <a:cubicBezTo>
                  <a:pt x="123672" y="141236"/>
                  <a:pt x="117936" y="141236"/>
                  <a:pt x="114351" y="138010"/>
                </a:cubicBezTo>
                <a:lnTo>
                  <a:pt x="110050" y="133350"/>
                </a:lnTo>
                <a:cubicBezTo>
                  <a:pt x="105031" y="136218"/>
                  <a:pt x="99654" y="138369"/>
                  <a:pt x="94277" y="139803"/>
                </a:cubicBezTo>
                <a:lnTo>
                  <a:pt x="94277" y="146255"/>
                </a:lnTo>
                <a:cubicBezTo>
                  <a:pt x="94277" y="151274"/>
                  <a:pt x="89976" y="155217"/>
                  <a:pt x="85316" y="155217"/>
                </a:cubicBezTo>
                <a:lnTo>
                  <a:pt x="69901" y="155217"/>
                </a:lnTo>
                <a:cubicBezTo>
                  <a:pt x="64882" y="155217"/>
                  <a:pt x="60939" y="151274"/>
                  <a:pt x="60939" y="146255"/>
                </a:cubicBezTo>
                <a:lnTo>
                  <a:pt x="60939" y="139803"/>
                </a:lnTo>
                <a:cubicBezTo>
                  <a:pt x="55562" y="138369"/>
                  <a:pt x="50185" y="136218"/>
                  <a:pt x="45525" y="133350"/>
                </a:cubicBezTo>
                <a:lnTo>
                  <a:pt x="40865" y="138010"/>
                </a:lnTo>
                <a:cubicBezTo>
                  <a:pt x="37639" y="141236"/>
                  <a:pt x="31545" y="141236"/>
                  <a:pt x="27960" y="138010"/>
                </a:cubicBezTo>
                <a:lnTo>
                  <a:pt x="17206" y="126898"/>
                </a:lnTo>
                <a:cubicBezTo>
                  <a:pt x="13622" y="123313"/>
                  <a:pt x="13622" y="117578"/>
                  <a:pt x="17206" y="114351"/>
                </a:cubicBezTo>
                <a:lnTo>
                  <a:pt x="21866" y="109691"/>
                </a:lnTo>
                <a:cubicBezTo>
                  <a:pt x="18999" y="104673"/>
                  <a:pt x="16848" y="99654"/>
                  <a:pt x="15414" y="94277"/>
                </a:cubicBezTo>
                <a:lnTo>
                  <a:pt x="8961" y="94277"/>
                </a:lnTo>
                <a:cubicBezTo>
                  <a:pt x="3943" y="94277"/>
                  <a:pt x="0" y="90334"/>
                  <a:pt x="0" y="84957"/>
                </a:cubicBezTo>
                <a:lnTo>
                  <a:pt x="0" y="69901"/>
                </a:lnTo>
                <a:cubicBezTo>
                  <a:pt x="0" y="64883"/>
                  <a:pt x="3943" y="60940"/>
                  <a:pt x="8961" y="60940"/>
                </a:cubicBezTo>
                <a:lnTo>
                  <a:pt x="15414" y="60940"/>
                </a:lnTo>
                <a:cubicBezTo>
                  <a:pt x="16848" y="55204"/>
                  <a:pt x="18999" y="50185"/>
                  <a:pt x="21866" y="45167"/>
                </a:cubicBezTo>
                <a:lnTo>
                  <a:pt x="17206" y="40507"/>
                </a:lnTo>
                <a:cubicBezTo>
                  <a:pt x="13622" y="36922"/>
                  <a:pt x="13622" y="31545"/>
                  <a:pt x="17206" y="28319"/>
                </a:cubicBezTo>
                <a:lnTo>
                  <a:pt x="27960" y="17206"/>
                </a:lnTo>
                <a:cubicBezTo>
                  <a:pt x="31545" y="13622"/>
                  <a:pt x="37639" y="13622"/>
                  <a:pt x="40865" y="17206"/>
                </a:cubicBezTo>
                <a:lnTo>
                  <a:pt x="45167" y="21508"/>
                </a:lnTo>
                <a:cubicBezTo>
                  <a:pt x="50544" y="18282"/>
                  <a:pt x="55921" y="16131"/>
                  <a:pt x="60939" y="14697"/>
                </a:cubicBezTo>
                <a:lnTo>
                  <a:pt x="60939" y="8962"/>
                </a:lnTo>
                <a:cubicBezTo>
                  <a:pt x="60939" y="3943"/>
                  <a:pt x="64882" y="0"/>
                  <a:pt x="6990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376">
            <a:extLst>
              <a:ext uri="{FF2B5EF4-FFF2-40B4-BE49-F238E27FC236}">
                <a16:creationId xmlns:a16="http://schemas.microsoft.com/office/drawing/2014/main" id="{7ABF5BC1-2A1C-3BE5-DE8B-F08AC355B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387" y="3350053"/>
            <a:ext cx="554799" cy="524585"/>
          </a:xfrm>
          <a:custGeom>
            <a:avLst/>
            <a:gdLst>
              <a:gd name="T0" fmla="*/ 667 w 890"/>
              <a:gd name="T1" fmla="*/ 636 h 841"/>
              <a:gd name="T2" fmla="*/ 861 w 890"/>
              <a:gd name="T3" fmla="*/ 408 h 841"/>
              <a:gd name="T4" fmla="*/ 864 w 890"/>
              <a:gd name="T5" fmla="*/ 409 h 841"/>
              <a:gd name="T6" fmla="*/ 809 w 890"/>
              <a:gd name="T7" fmla="*/ 608 h 841"/>
              <a:gd name="T8" fmla="*/ 660 w 890"/>
              <a:gd name="T9" fmla="*/ 660 h 841"/>
              <a:gd name="T10" fmla="*/ 791 w 890"/>
              <a:gd name="T11" fmla="*/ 636 h 841"/>
              <a:gd name="T12" fmla="*/ 99 w 890"/>
              <a:gd name="T13" fmla="*/ 638 h 841"/>
              <a:gd name="T14" fmla="*/ 294 w 890"/>
              <a:gd name="T15" fmla="*/ 790 h 841"/>
              <a:gd name="T16" fmla="*/ 24 w 890"/>
              <a:gd name="T17" fmla="*/ 409 h 841"/>
              <a:gd name="T18" fmla="*/ 194 w 890"/>
              <a:gd name="T19" fmla="*/ 408 h 841"/>
              <a:gd name="T20" fmla="*/ 230 w 890"/>
              <a:gd name="T21" fmla="*/ 638 h 841"/>
              <a:gd name="T22" fmla="*/ 23 w 890"/>
              <a:gd name="T23" fmla="*/ 412 h 841"/>
              <a:gd name="T24" fmla="*/ 203 w 890"/>
              <a:gd name="T25" fmla="*/ 228 h 841"/>
              <a:gd name="T26" fmla="*/ 168 w 890"/>
              <a:gd name="T27" fmla="*/ 54 h 841"/>
              <a:gd name="T28" fmla="*/ 172 w 890"/>
              <a:gd name="T29" fmla="*/ 48 h 841"/>
              <a:gd name="T30" fmla="*/ 178 w 890"/>
              <a:gd name="T31" fmla="*/ 46 h 841"/>
              <a:gd name="T32" fmla="*/ 205 w 890"/>
              <a:gd name="T33" fmla="*/ 49 h 841"/>
              <a:gd name="T34" fmla="*/ 415 w 890"/>
              <a:gd name="T35" fmla="*/ 304 h 841"/>
              <a:gd name="T36" fmla="*/ 259 w 890"/>
              <a:gd name="T37" fmla="*/ 141 h 841"/>
              <a:gd name="T38" fmla="*/ 245 w 890"/>
              <a:gd name="T39" fmla="*/ 160 h 841"/>
              <a:gd name="T40" fmla="*/ 399 w 890"/>
              <a:gd name="T41" fmla="*/ 324 h 841"/>
              <a:gd name="T42" fmla="*/ 514 w 890"/>
              <a:gd name="T43" fmla="*/ 104 h 841"/>
              <a:gd name="T44" fmla="*/ 713 w 890"/>
              <a:gd name="T45" fmla="*/ 24 h 841"/>
              <a:gd name="T46" fmla="*/ 719 w 890"/>
              <a:gd name="T47" fmla="*/ 26 h 841"/>
              <a:gd name="T48" fmla="*/ 671 w 890"/>
              <a:gd name="T49" fmla="*/ 228 h 841"/>
              <a:gd name="T50" fmla="*/ 479 w 890"/>
              <a:gd name="T51" fmla="*/ 325 h 841"/>
              <a:gd name="T52" fmla="*/ 646 w 890"/>
              <a:gd name="T53" fmla="*/ 122 h 841"/>
              <a:gd name="T54" fmla="*/ 630 w 890"/>
              <a:gd name="T55" fmla="*/ 118 h 841"/>
              <a:gd name="T56" fmla="*/ 514 w 890"/>
              <a:gd name="T57" fmla="*/ 104 h 841"/>
              <a:gd name="T58" fmla="*/ 443 w 890"/>
              <a:gd name="T59" fmla="*/ 366 h 841"/>
              <a:gd name="T60" fmla="*/ 442 w 890"/>
              <a:gd name="T61" fmla="*/ 372 h 841"/>
              <a:gd name="T62" fmla="*/ 443 w 890"/>
              <a:gd name="T63" fmla="*/ 366 h 841"/>
              <a:gd name="T64" fmla="*/ 438 w 890"/>
              <a:gd name="T65" fmla="*/ 305 h 841"/>
              <a:gd name="T66" fmla="*/ 456 w 890"/>
              <a:gd name="T67" fmla="*/ 652 h 841"/>
              <a:gd name="T68" fmla="*/ 680 w 890"/>
              <a:gd name="T69" fmla="*/ 408 h 841"/>
              <a:gd name="T70" fmla="*/ 456 w 890"/>
              <a:gd name="T71" fmla="*/ 652 h 841"/>
              <a:gd name="T72" fmla="*/ 633 w 890"/>
              <a:gd name="T73" fmla="*/ 663 h 841"/>
              <a:gd name="T74" fmla="*/ 572 w 890"/>
              <a:gd name="T75" fmla="*/ 797 h 841"/>
              <a:gd name="T76" fmla="*/ 433 w 890"/>
              <a:gd name="T77" fmla="*/ 675 h 841"/>
              <a:gd name="T78" fmla="*/ 326 w 890"/>
              <a:gd name="T79" fmla="*/ 801 h 841"/>
              <a:gd name="T80" fmla="*/ 264 w 890"/>
              <a:gd name="T81" fmla="*/ 666 h 841"/>
              <a:gd name="T82" fmla="*/ 433 w 890"/>
              <a:gd name="T83" fmla="*/ 652 h 841"/>
              <a:gd name="T84" fmla="*/ 256 w 890"/>
              <a:gd name="T85" fmla="*/ 642 h 841"/>
              <a:gd name="T86" fmla="*/ 881 w 890"/>
              <a:gd name="T87" fmla="*/ 393 h 841"/>
              <a:gd name="T88" fmla="*/ 463 w 890"/>
              <a:gd name="T89" fmla="*/ 385 h 841"/>
              <a:gd name="T90" fmla="*/ 471 w 890"/>
              <a:gd name="T91" fmla="*/ 350 h 841"/>
              <a:gd name="T92" fmla="*/ 687 w 890"/>
              <a:gd name="T93" fmla="*/ 244 h 841"/>
              <a:gd name="T94" fmla="*/ 745 w 890"/>
              <a:gd name="T95" fmla="*/ 30 h 841"/>
              <a:gd name="T96" fmla="*/ 709 w 890"/>
              <a:gd name="T97" fmla="*/ 1 h 841"/>
              <a:gd name="T98" fmla="*/ 496 w 890"/>
              <a:gd name="T99" fmla="*/ 89 h 841"/>
              <a:gd name="T100" fmla="*/ 377 w 890"/>
              <a:gd name="T101" fmla="*/ 89 h 841"/>
              <a:gd name="T102" fmla="*/ 206 w 890"/>
              <a:gd name="T103" fmla="*/ 26 h 841"/>
              <a:gd name="T104" fmla="*/ 157 w 890"/>
              <a:gd name="T105" fmla="*/ 30 h 841"/>
              <a:gd name="T106" fmla="*/ 145 w 890"/>
              <a:gd name="T107" fmla="*/ 59 h 841"/>
              <a:gd name="T108" fmla="*/ 186 w 890"/>
              <a:gd name="T109" fmla="*/ 244 h 841"/>
              <a:gd name="T110" fmla="*/ 406 w 890"/>
              <a:gd name="T111" fmla="*/ 349 h 841"/>
              <a:gd name="T112" fmla="*/ 409 w 890"/>
              <a:gd name="T113" fmla="*/ 348 h 841"/>
              <a:gd name="T114" fmla="*/ 27 w 890"/>
              <a:gd name="T115" fmla="*/ 385 h 841"/>
              <a:gd name="T116" fmla="*/ 0 w 890"/>
              <a:gd name="T117" fmla="*/ 413 h 841"/>
              <a:gd name="T118" fmla="*/ 444 w 890"/>
              <a:gd name="T119" fmla="*/ 840 h 841"/>
              <a:gd name="T120" fmla="*/ 881 w 890"/>
              <a:gd name="T121" fmla="*/ 393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90" h="841">
                <a:moveTo>
                  <a:pt x="809" y="608"/>
                </a:moveTo>
                <a:lnTo>
                  <a:pt x="809" y="608"/>
                </a:lnTo>
                <a:cubicBezTo>
                  <a:pt x="762" y="619"/>
                  <a:pt x="715" y="629"/>
                  <a:pt x="667" y="636"/>
                </a:cubicBezTo>
                <a:lnTo>
                  <a:pt x="667" y="636"/>
                </a:lnTo>
                <a:cubicBezTo>
                  <a:pt x="691" y="560"/>
                  <a:pt x="702" y="484"/>
                  <a:pt x="703" y="408"/>
                </a:cubicBezTo>
                <a:lnTo>
                  <a:pt x="861" y="408"/>
                </a:lnTo>
                <a:lnTo>
                  <a:pt x="861" y="408"/>
                </a:lnTo>
                <a:cubicBezTo>
                  <a:pt x="863" y="408"/>
                  <a:pt x="863" y="409"/>
                  <a:pt x="864" y="409"/>
                </a:cubicBezTo>
                <a:lnTo>
                  <a:pt x="864" y="409"/>
                </a:lnTo>
                <a:cubicBezTo>
                  <a:pt x="865" y="409"/>
                  <a:pt x="865" y="411"/>
                  <a:pt x="865" y="412"/>
                </a:cubicBezTo>
                <a:lnTo>
                  <a:pt x="865" y="412"/>
                </a:lnTo>
                <a:cubicBezTo>
                  <a:pt x="863" y="484"/>
                  <a:pt x="843" y="550"/>
                  <a:pt x="809" y="608"/>
                </a:cubicBezTo>
                <a:close/>
                <a:moveTo>
                  <a:pt x="605" y="786"/>
                </a:moveTo>
                <a:lnTo>
                  <a:pt x="605" y="786"/>
                </a:lnTo>
                <a:cubicBezTo>
                  <a:pt x="626" y="744"/>
                  <a:pt x="645" y="702"/>
                  <a:pt x="660" y="660"/>
                </a:cubicBezTo>
                <a:lnTo>
                  <a:pt x="660" y="660"/>
                </a:lnTo>
                <a:cubicBezTo>
                  <a:pt x="703" y="654"/>
                  <a:pt x="747" y="646"/>
                  <a:pt x="791" y="636"/>
                </a:cubicBezTo>
                <a:lnTo>
                  <a:pt x="791" y="636"/>
                </a:lnTo>
                <a:cubicBezTo>
                  <a:pt x="745" y="703"/>
                  <a:pt x="680" y="755"/>
                  <a:pt x="605" y="786"/>
                </a:cubicBezTo>
                <a:close/>
                <a:moveTo>
                  <a:pt x="99" y="638"/>
                </a:moveTo>
                <a:lnTo>
                  <a:pt x="99" y="638"/>
                </a:lnTo>
                <a:cubicBezTo>
                  <a:pt x="145" y="649"/>
                  <a:pt x="192" y="657"/>
                  <a:pt x="238" y="663"/>
                </a:cubicBezTo>
                <a:lnTo>
                  <a:pt x="238" y="663"/>
                </a:lnTo>
                <a:cubicBezTo>
                  <a:pt x="253" y="706"/>
                  <a:pt x="272" y="748"/>
                  <a:pt x="294" y="790"/>
                </a:cubicBezTo>
                <a:lnTo>
                  <a:pt x="294" y="790"/>
                </a:lnTo>
                <a:cubicBezTo>
                  <a:pt x="214" y="760"/>
                  <a:pt x="147" y="707"/>
                  <a:pt x="99" y="638"/>
                </a:cubicBezTo>
                <a:close/>
                <a:moveTo>
                  <a:pt x="24" y="409"/>
                </a:moveTo>
                <a:lnTo>
                  <a:pt x="24" y="409"/>
                </a:lnTo>
                <a:cubicBezTo>
                  <a:pt x="25" y="409"/>
                  <a:pt x="25" y="408"/>
                  <a:pt x="27" y="408"/>
                </a:cubicBezTo>
                <a:lnTo>
                  <a:pt x="194" y="408"/>
                </a:lnTo>
                <a:lnTo>
                  <a:pt x="194" y="408"/>
                </a:lnTo>
                <a:cubicBezTo>
                  <a:pt x="194" y="485"/>
                  <a:pt x="206" y="562"/>
                  <a:pt x="230" y="638"/>
                </a:cubicBezTo>
                <a:lnTo>
                  <a:pt x="230" y="638"/>
                </a:lnTo>
                <a:cubicBezTo>
                  <a:pt x="180" y="632"/>
                  <a:pt x="131" y="623"/>
                  <a:pt x="81" y="611"/>
                </a:cubicBezTo>
                <a:lnTo>
                  <a:pt x="81" y="611"/>
                </a:lnTo>
                <a:cubicBezTo>
                  <a:pt x="47" y="552"/>
                  <a:pt x="26" y="485"/>
                  <a:pt x="23" y="412"/>
                </a:cubicBezTo>
                <a:lnTo>
                  <a:pt x="23" y="412"/>
                </a:lnTo>
                <a:cubicBezTo>
                  <a:pt x="23" y="411"/>
                  <a:pt x="23" y="409"/>
                  <a:pt x="24" y="409"/>
                </a:cubicBezTo>
                <a:close/>
                <a:moveTo>
                  <a:pt x="203" y="228"/>
                </a:moveTo>
                <a:lnTo>
                  <a:pt x="203" y="228"/>
                </a:lnTo>
                <a:cubicBezTo>
                  <a:pt x="158" y="181"/>
                  <a:pt x="164" y="106"/>
                  <a:pt x="168" y="61"/>
                </a:cubicBezTo>
                <a:lnTo>
                  <a:pt x="168" y="54"/>
                </a:lnTo>
                <a:lnTo>
                  <a:pt x="168" y="54"/>
                </a:lnTo>
                <a:cubicBezTo>
                  <a:pt x="168" y="51"/>
                  <a:pt x="170" y="50"/>
                  <a:pt x="172" y="48"/>
                </a:cubicBezTo>
                <a:lnTo>
                  <a:pt x="172" y="48"/>
                </a:lnTo>
                <a:cubicBezTo>
                  <a:pt x="173" y="46"/>
                  <a:pt x="175" y="46"/>
                  <a:pt x="177" y="46"/>
                </a:cubicBezTo>
                <a:lnTo>
                  <a:pt x="177" y="46"/>
                </a:lnTo>
                <a:lnTo>
                  <a:pt x="178" y="46"/>
                </a:lnTo>
                <a:lnTo>
                  <a:pt x="178" y="46"/>
                </a:lnTo>
                <a:cubicBezTo>
                  <a:pt x="186" y="47"/>
                  <a:pt x="195" y="48"/>
                  <a:pt x="205" y="49"/>
                </a:cubicBezTo>
                <a:lnTo>
                  <a:pt x="205" y="49"/>
                </a:lnTo>
                <a:cubicBezTo>
                  <a:pt x="252" y="53"/>
                  <a:pt x="322" y="58"/>
                  <a:pt x="359" y="103"/>
                </a:cubicBezTo>
                <a:lnTo>
                  <a:pt x="359" y="103"/>
                </a:lnTo>
                <a:cubicBezTo>
                  <a:pt x="413" y="170"/>
                  <a:pt x="416" y="262"/>
                  <a:pt x="415" y="304"/>
                </a:cubicBezTo>
                <a:lnTo>
                  <a:pt x="415" y="304"/>
                </a:lnTo>
                <a:cubicBezTo>
                  <a:pt x="383" y="245"/>
                  <a:pt x="332" y="198"/>
                  <a:pt x="259" y="141"/>
                </a:cubicBezTo>
                <a:lnTo>
                  <a:pt x="259" y="141"/>
                </a:lnTo>
                <a:cubicBezTo>
                  <a:pt x="254" y="137"/>
                  <a:pt x="247" y="138"/>
                  <a:pt x="243" y="143"/>
                </a:cubicBezTo>
                <a:lnTo>
                  <a:pt x="243" y="143"/>
                </a:lnTo>
                <a:cubicBezTo>
                  <a:pt x="239" y="148"/>
                  <a:pt x="240" y="155"/>
                  <a:pt x="245" y="160"/>
                </a:cubicBezTo>
                <a:lnTo>
                  <a:pt x="245" y="160"/>
                </a:lnTo>
                <a:cubicBezTo>
                  <a:pt x="318" y="217"/>
                  <a:pt x="369" y="265"/>
                  <a:pt x="399" y="324"/>
                </a:cubicBezTo>
                <a:lnTo>
                  <a:pt x="399" y="324"/>
                </a:lnTo>
                <a:cubicBezTo>
                  <a:pt x="373" y="320"/>
                  <a:pt x="271" y="300"/>
                  <a:pt x="203" y="228"/>
                </a:cubicBezTo>
                <a:close/>
                <a:moveTo>
                  <a:pt x="514" y="104"/>
                </a:moveTo>
                <a:lnTo>
                  <a:pt x="514" y="104"/>
                </a:lnTo>
                <a:cubicBezTo>
                  <a:pt x="535" y="77"/>
                  <a:pt x="587" y="42"/>
                  <a:pt x="712" y="25"/>
                </a:cubicBezTo>
                <a:lnTo>
                  <a:pt x="712" y="25"/>
                </a:lnTo>
                <a:cubicBezTo>
                  <a:pt x="713" y="24"/>
                  <a:pt x="713" y="24"/>
                  <a:pt x="713" y="24"/>
                </a:cubicBezTo>
                <a:lnTo>
                  <a:pt x="713" y="24"/>
                </a:lnTo>
                <a:cubicBezTo>
                  <a:pt x="716" y="24"/>
                  <a:pt x="718" y="25"/>
                  <a:pt x="719" y="26"/>
                </a:cubicBezTo>
                <a:lnTo>
                  <a:pt x="719" y="26"/>
                </a:lnTo>
                <a:cubicBezTo>
                  <a:pt x="721" y="28"/>
                  <a:pt x="722" y="29"/>
                  <a:pt x="722" y="32"/>
                </a:cubicBezTo>
                <a:lnTo>
                  <a:pt x="722" y="32"/>
                </a:lnTo>
                <a:cubicBezTo>
                  <a:pt x="726" y="74"/>
                  <a:pt x="718" y="177"/>
                  <a:pt x="671" y="228"/>
                </a:cubicBezTo>
                <a:lnTo>
                  <a:pt x="671" y="228"/>
                </a:lnTo>
                <a:cubicBezTo>
                  <a:pt x="613" y="289"/>
                  <a:pt x="527" y="317"/>
                  <a:pt x="479" y="325"/>
                </a:cubicBezTo>
                <a:lnTo>
                  <a:pt x="479" y="325"/>
                </a:lnTo>
                <a:cubicBezTo>
                  <a:pt x="508" y="246"/>
                  <a:pt x="562" y="185"/>
                  <a:pt x="642" y="138"/>
                </a:cubicBezTo>
                <a:lnTo>
                  <a:pt x="642" y="138"/>
                </a:lnTo>
                <a:cubicBezTo>
                  <a:pt x="647" y="135"/>
                  <a:pt x="649" y="127"/>
                  <a:pt x="646" y="122"/>
                </a:cubicBezTo>
                <a:lnTo>
                  <a:pt x="646" y="122"/>
                </a:lnTo>
                <a:cubicBezTo>
                  <a:pt x="643" y="116"/>
                  <a:pt x="636" y="114"/>
                  <a:pt x="630" y="118"/>
                </a:cubicBezTo>
                <a:lnTo>
                  <a:pt x="630" y="118"/>
                </a:lnTo>
                <a:cubicBezTo>
                  <a:pt x="548" y="166"/>
                  <a:pt x="493" y="228"/>
                  <a:pt x="461" y="307"/>
                </a:cubicBezTo>
                <a:lnTo>
                  <a:pt x="461" y="307"/>
                </a:lnTo>
                <a:cubicBezTo>
                  <a:pt x="459" y="261"/>
                  <a:pt x="461" y="169"/>
                  <a:pt x="514" y="104"/>
                </a:cubicBezTo>
                <a:close/>
                <a:moveTo>
                  <a:pt x="443" y="366"/>
                </a:moveTo>
                <a:lnTo>
                  <a:pt x="443" y="366"/>
                </a:lnTo>
                <a:lnTo>
                  <a:pt x="443" y="366"/>
                </a:lnTo>
                <a:lnTo>
                  <a:pt x="443" y="366"/>
                </a:lnTo>
                <a:cubicBezTo>
                  <a:pt x="442" y="368"/>
                  <a:pt x="442" y="370"/>
                  <a:pt x="442" y="372"/>
                </a:cubicBezTo>
                <a:lnTo>
                  <a:pt x="442" y="372"/>
                </a:lnTo>
                <a:cubicBezTo>
                  <a:pt x="441" y="370"/>
                  <a:pt x="441" y="368"/>
                  <a:pt x="440" y="366"/>
                </a:cubicBezTo>
                <a:lnTo>
                  <a:pt x="440" y="366"/>
                </a:lnTo>
                <a:cubicBezTo>
                  <a:pt x="441" y="366"/>
                  <a:pt x="442" y="366"/>
                  <a:pt x="443" y="366"/>
                </a:cubicBezTo>
                <a:close/>
                <a:moveTo>
                  <a:pt x="438" y="307"/>
                </a:moveTo>
                <a:lnTo>
                  <a:pt x="438" y="307"/>
                </a:lnTo>
                <a:cubicBezTo>
                  <a:pt x="438" y="307"/>
                  <a:pt x="438" y="306"/>
                  <a:pt x="438" y="305"/>
                </a:cubicBezTo>
                <a:lnTo>
                  <a:pt x="438" y="305"/>
                </a:lnTo>
                <a:cubicBezTo>
                  <a:pt x="438" y="306"/>
                  <a:pt x="438" y="307"/>
                  <a:pt x="438" y="307"/>
                </a:cubicBezTo>
                <a:close/>
                <a:moveTo>
                  <a:pt x="456" y="652"/>
                </a:moveTo>
                <a:lnTo>
                  <a:pt x="456" y="408"/>
                </a:lnTo>
                <a:lnTo>
                  <a:pt x="680" y="408"/>
                </a:lnTo>
                <a:lnTo>
                  <a:pt x="680" y="408"/>
                </a:lnTo>
                <a:cubicBezTo>
                  <a:pt x="679" y="485"/>
                  <a:pt x="667" y="562"/>
                  <a:pt x="642" y="638"/>
                </a:cubicBezTo>
                <a:lnTo>
                  <a:pt x="642" y="638"/>
                </a:lnTo>
                <a:cubicBezTo>
                  <a:pt x="579" y="647"/>
                  <a:pt x="518" y="651"/>
                  <a:pt x="456" y="652"/>
                </a:cubicBezTo>
                <a:close/>
                <a:moveTo>
                  <a:pt x="456" y="675"/>
                </a:moveTo>
                <a:lnTo>
                  <a:pt x="456" y="675"/>
                </a:lnTo>
                <a:cubicBezTo>
                  <a:pt x="515" y="675"/>
                  <a:pt x="574" y="670"/>
                  <a:pt x="633" y="663"/>
                </a:cubicBezTo>
                <a:lnTo>
                  <a:pt x="633" y="663"/>
                </a:lnTo>
                <a:cubicBezTo>
                  <a:pt x="617" y="708"/>
                  <a:pt x="597" y="753"/>
                  <a:pt x="572" y="797"/>
                </a:cubicBezTo>
                <a:lnTo>
                  <a:pt x="572" y="797"/>
                </a:lnTo>
                <a:cubicBezTo>
                  <a:pt x="535" y="809"/>
                  <a:pt x="496" y="816"/>
                  <a:pt x="456" y="817"/>
                </a:cubicBezTo>
                <a:lnTo>
                  <a:pt x="456" y="675"/>
                </a:lnTo>
                <a:close/>
                <a:moveTo>
                  <a:pt x="433" y="675"/>
                </a:moveTo>
                <a:lnTo>
                  <a:pt x="433" y="817"/>
                </a:lnTo>
                <a:lnTo>
                  <a:pt x="433" y="817"/>
                </a:lnTo>
                <a:cubicBezTo>
                  <a:pt x="395" y="816"/>
                  <a:pt x="360" y="810"/>
                  <a:pt x="326" y="801"/>
                </a:cubicBezTo>
                <a:lnTo>
                  <a:pt x="326" y="801"/>
                </a:lnTo>
                <a:cubicBezTo>
                  <a:pt x="301" y="756"/>
                  <a:pt x="280" y="711"/>
                  <a:pt x="264" y="666"/>
                </a:cubicBezTo>
                <a:lnTo>
                  <a:pt x="264" y="666"/>
                </a:lnTo>
                <a:cubicBezTo>
                  <a:pt x="320" y="672"/>
                  <a:pt x="376" y="675"/>
                  <a:pt x="433" y="675"/>
                </a:cubicBezTo>
                <a:close/>
                <a:moveTo>
                  <a:pt x="433" y="408"/>
                </a:moveTo>
                <a:lnTo>
                  <a:pt x="433" y="652"/>
                </a:lnTo>
                <a:lnTo>
                  <a:pt x="433" y="652"/>
                </a:lnTo>
                <a:cubicBezTo>
                  <a:pt x="373" y="652"/>
                  <a:pt x="314" y="649"/>
                  <a:pt x="256" y="642"/>
                </a:cubicBezTo>
                <a:lnTo>
                  <a:pt x="256" y="642"/>
                </a:lnTo>
                <a:cubicBezTo>
                  <a:pt x="230" y="565"/>
                  <a:pt x="217" y="486"/>
                  <a:pt x="217" y="408"/>
                </a:cubicBezTo>
                <a:lnTo>
                  <a:pt x="433" y="408"/>
                </a:lnTo>
                <a:close/>
                <a:moveTo>
                  <a:pt x="881" y="393"/>
                </a:moveTo>
                <a:lnTo>
                  <a:pt x="881" y="393"/>
                </a:lnTo>
                <a:cubicBezTo>
                  <a:pt x="876" y="387"/>
                  <a:pt x="869" y="385"/>
                  <a:pt x="861" y="385"/>
                </a:cubicBezTo>
                <a:lnTo>
                  <a:pt x="463" y="385"/>
                </a:lnTo>
                <a:lnTo>
                  <a:pt x="463" y="385"/>
                </a:lnTo>
                <a:cubicBezTo>
                  <a:pt x="465" y="372"/>
                  <a:pt x="468" y="361"/>
                  <a:pt x="471" y="350"/>
                </a:cubicBezTo>
                <a:lnTo>
                  <a:pt x="471" y="350"/>
                </a:lnTo>
                <a:cubicBezTo>
                  <a:pt x="472" y="350"/>
                  <a:pt x="474" y="350"/>
                  <a:pt x="475" y="350"/>
                </a:cubicBezTo>
                <a:lnTo>
                  <a:pt x="475" y="350"/>
                </a:lnTo>
                <a:cubicBezTo>
                  <a:pt x="488" y="348"/>
                  <a:pt x="607" y="329"/>
                  <a:pt x="687" y="244"/>
                </a:cubicBezTo>
                <a:lnTo>
                  <a:pt x="687" y="244"/>
                </a:lnTo>
                <a:cubicBezTo>
                  <a:pt x="744" y="183"/>
                  <a:pt x="748" y="66"/>
                  <a:pt x="745" y="30"/>
                </a:cubicBezTo>
                <a:lnTo>
                  <a:pt x="745" y="30"/>
                </a:lnTo>
                <a:cubicBezTo>
                  <a:pt x="745" y="21"/>
                  <a:pt x="740" y="14"/>
                  <a:pt x="734" y="8"/>
                </a:cubicBezTo>
                <a:lnTo>
                  <a:pt x="734" y="8"/>
                </a:lnTo>
                <a:cubicBezTo>
                  <a:pt x="727" y="3"/>
                  <a:pt x="718" y="0"/>
                  <a:pt x="709" y="1"/>
                </a:cubicBezTo>
                <a:lnTo>
                  <a:pt x="709" y="1"/>
                </a:lnTo>
                <a:cubicBezTo>
                  <a:pt x="602" y="16"/>
                  <a:pt x="531" y="46"/>
                  <a:pt x="496" y="89"/>
                </a:cubicBezTo>
                <a:lnTo>
                  <a:pt x="496" y="89"/>
                </a:lnTo>
                <a:cubicBezTo>
                  <a:pt x="451" y="145"/>
                  <a:pt x="440" y="217"/>
                  <a:pt x="437" y="270"/>
                </a:cubicBezTo>
                <a:lnTo>
                  <a:pt x="437" y="270"/>
                </a:lnTo>
                <a:cubicBezTo>
                  <a:pt x="435" y="219"/>
                  <a:pt x="423" y="146"/>
                  <a:pt x="377" y="89"/>
                </a:cubicBezTo>
                <a:lnTo>
                  <a:pt x="377" y="89"/>
                </a:lnTo>
                <a:cubicBezTo>
                  <a:pt x="334" y="36"/>
                  <a:pt x="257" y="30"/>
                  <a:pt x="206" y="26"/>
                </a:cubicBezTo>
                <a:lnTo>
                  <a:pt x="206" y="26"/>
                </a:lnTo>
                <a:cubicBezTo>
                  <a:pt x="197" y="25"/>
                  <a:pt x="188" y="24"/>
                  <a:pt x="181" y="23"/>
                </a:cubicBezTo>
                <a:lnTo>
                  <a:pt x="181" y="23"/>
                </a:lnTo>
                <a:cubicBezTo>
                  <a:pt x="173" y="22"/>
                  <a:pt x="164" y="25"/>
                  <a:pt x="157" y="30"/>
                </a:cubicBezTo>
                <a:lnTo>
                  <a:pt x="157" y="30"/>
                </a:lnTo>
                <a:cubicBezTo>
                  <a:pt x="150" y="36"/>
                  <a:pt x="146" y="44"/>
                  <a:pt x="145" y="52"/>
                </a:cubicBezTo>
                <a:lnTo>
                  <a:pt x="145" y="59"/>
                </a:lnTo>
                <a:lnTo>
                  <a:pt x="145" y="59"/>
                </a:lnTo>
                <a:cubicBezTo>
                  <a:pt x="141" y="105"/>
                  <a:pt x="134" y="189"/>
                  <a:pt x="186" y="244"/>
                </a:cubicBezTo>
                <a:lnTo>
                  <a:pt x="186" y="244"/>
                </a:lnTo>
                <a:cubicBezTo>
                  <a:pt x="266" y="328"/>
                  <a:pt x="388" y="346"/>
                  <a:pt x="402" y="348"/>
                </a:cubicBezTo>
                <a:lnTo>
                  <a:pt x="402" y="348"/>
                </a:lnTo>
                <a:cubicBezTo>
                  <a:pt x="403" y="348"/>
                  <a:pt x="405" y="349"/>
                  <a:pt x="406" y="349"/>
                </a:cubicBezTo>
                <a:lnTo>
                  <a:pt x="406" y="349"/>
                </a:lnTo>
                <a:cubicBezTo>
                  <a:pt x="407" y="349"/>
                  <a:pt x="408" y="348"/>
                  <a:pt x="409" y="348"/>
                </a:cubicBezTo>
                <a:lnTo>
                  <a:pt x="409" y="348"/>
                </a:lnTo>
                <a:cubicBezTo>
                  <a:pt x="414" y="360"/>
                  <a:pt x="418" y="372"/>
                  <a:pt x="421" y="385"/>
                </a:cubicBezTo>
                <a:lnTo>
                  <a:pt x="27" y="385"/>
                </a:lnTo>
                <a:lnTo>
                  <a:pt x="27" y="385"/>
                </a:lnTo>
                <a:cubicBezTo>
                  <a:pt x="19" y="385"/>
                  <a:pt x="12" y="387"/>
                  <a:pt x="8" y="393"/>
                </a:cubicBezTo>
                <a:lnTo>
                  <a:pt x="8" y="393"/>
                </a:lnTo>
                <a:cubicBezTo>
                  <a:pt x="2" y="398"/>
                  <a:pt x="0" y="406"/>
                  <a:pt x="0" y="413"/>
                </a:cubicBezTo>
                <a:lnTo>
                  <a:pt x="0" y="413"/>
                </a:lnTo>
                <a:cubicBezTo>
                  <a:pt x="9" y="653"/>
                  <a:pt x="204" y="840"/>
                  <a:pt x="444" y="840"/>
                </a:cubicBezTo>
                <a:lnTo>
                  <a:pt x="444" y="840"/>
                </a:lnTo>
                <a:cubicBezTo>
                  <a:pt x="685" y="840"/>
                  <a:pt x="880" y="653"/>
                  <a:pt x="888" y="413"/>
                </a:cubicBezTo>
                <a:lnTo>
                  <a:pt x="888" y="413"/>
                </a:lnTo>
                <a:cubicBezTo>
                  <a:pt x="889" y="406"/>
                  <a:pt x="886" y="398"/>
                  <a:pt x="881" y="3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 88">
            <a:extLst>
              <a:ext uri="{FF2B5EF4-FFF2-40B4-BE49-F238E27FC236}">
                <a16:creationId xmlns:a16="http://schemas.microsoft.com/office/drawing/2014/main" id="{9BA0748B-50A4-A539-9038-D450883AE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892" y="4507929"/>
            <a:ext cx="399137" cy="573888"/>
          </a:xfrm>
          <a:custGeom>
            <a:avLst/>
            <a:gdLst>
              <a:gd name="connsiteX0" fmla="*/ 99468 w 436202"/>
              <a:gd name="connsiteY0" fmla="*/ 446088 h 599715"/>
              <a:gd name="connsiteX1" fmla="*/ 335146 w 436202"/>
              <a:gd name="connsiteY1" fmla="*/ 446088 h 599715"/>
              <a:gd name="connsiteX2" fmla="*/ 344128 w 436202"/>
              <a:gd name="connsiteY2" fmla="*/ 455613 h 599715"/>
              <a:gd name="connsiteX3" fmla="*/ 335146 w 436202"/>
              <a:gd name="connsiteY3" fmla="*/ 464772 h 599715"/>
              <a:gd name="connsiteX4" fmla="*/ 99468 w 436202"/>
              <a:gd name="connsiteY4" fmla="*/ 464772 h 599715"/>
              <a:gd name="connsiteX5" fmla="*/ 90487 w 436202"/>
              <a:gd name="connsiteY5" fmla="*/ 455613 h 599715"/>
              <a:gd name="connsiteX6" fmla="*/ 99468 w 436202"/>
              <a:gd name="connsiteY6" fmla="*/ 446088 h 599715"/>
              <a:gd name="connsiteX7" fmla="*/ 99468 w 436202"/>
              <a:gd name="connsiteY7" fmla="*/ 366713 h 599715"/>
              <a:gd name="connsiteX8" fmla="*/ 335146 w 436202"/>
              <a:gd name="connsiteY8" fmla="*/ 366713 h 599715"/>
              <a:gd name="connsiteX9" fmla="*/ 344128 w 436202"/>
              <a:gd name="connsiteY9" fmla="*/ 376051 h 599715"/>
              <a:gd name="connsiteX10" fmla="*/ 335146 w 436202"/>
              <a:gd name="connsiteY10" fmla="*/ 385390 h 599715"/>
              <a:gd name="connsiteX11" fmla="*/ 99468 w 436202"/>
              <a:gd name="connsiteY11" fmla="*/ 385390 h 599715"/>
              <a:gd name="connsiteX12" fmla="*/ 90487 w 436202"/>
              <a:gd name="connsiteY12" fmla="*/ 376051 h 599715"/>
              <a:gd name="connsiteX13" fmla="*/ 99468 w 436202"/>
              <a:gd name="connsiteY13" fmla="*/ 366713 h 599715"/>
              <a:gd name="connsiteX14" fmla="*/ 207813 w 436202"/>
              <a:gd name="connsiteY14" fmla="*/ 285750 h 599715"/>
              <a:gd name="connsiteX15" fmla="*/ 335111 w 436202"/>
              <a:gd name="connsiteY15" fmla="*/ 285750 h 599715"/>
              <a:gd name="connsiteX16" fmla="*/ 344127 w 436202"/>
              <a:gd name="connsiteY16" fmla="*/ 295088 h 599715"/>
              <a:gd name="connsiteX17" fmla="*/ 335111 w 436202"/>
              <a:gd name="connsiteY17" fmla="*/ 304427 h 599715"/>
              <a:gd name="connsiteX18" fmla="*/ 207813 w 436202"/>
              <a:gd name="connsiteY18" fmla="*/ 304427 h 599715"/>
              <a:gd name="connsiteX19" fmla="*/ 198437 w 436202"/>
              <a:gd name="connsiteY19" fmla="*/ 295088 h 599715"/>
              <a:gd name="connsiteX20" fmla="*/ 207813 w 436202"/>
              <a:gd name="connsiteY20" fmla="*/ 285750 h 599715"/>
              <a:gd name="connsiteX21" fmla="*/ 362632 w 436202"/>
              <a:gd name="connsiteY21" fmla="*/ 226348 h 599715"/>
              <a:gd name="connsiteX22" fmla="*/ 71983 w 436202"/>
              <a:gd name="connsiteY22" fmla="*/ 301450 h 599715"/>
              <a:gd name="connsiteX23" fmla="*/ 71983 w 436202"/>
              <a:gd name="connsiteY23" fmla="*/ 524240 h 599715"/>
              <a:gd name="connsiteX24" fmla="*/ 362632 w 436202"/>
              <a:gd name="connsiteY24" fmla="*/ 524240 h 599715"/>
              <a:gd name="connsiteX25" fmla="*/ 369475 w 436202"/>
              <a:gd name="connsiteY25" fmla="*/ 205507 h 599715"/>
              <a:gd name="connsiteX26" fmla="*/ 377399 w 436202"/>
              <a:gd name="connsiteY26" fmla="*/ 207303 h 599715"/>
              <a:gd name="connsiteX27" fmla="*/ 380640 w 436202"/>
              <a:gd name="connsiteY27" fmla="*/ 214490 h 599715"/>
              <a:gd name="connsiteX28" fmla="*/ 380640 w 436202"/>
              <a:gd name="connsiteY28" fmla="*/ 533223 h 599715"/>
              <a:gd name="connsiteX29" fmla="*/ 371636 w 436202"/>
              <a:gd name="connsiteY29" fmla="*/ 542566 h 599715"/>
              <a:gd name="connsiteX30" fmla="*/ 62979 w 436202"/>
              <a:gd name="connsiteY30" fmla="*/ 542566 h 599715"/>
              <a:gd name="connsiteX31" fmla="*/ 53975 w 436202"/>
              <a:gd name="connsiteY31" fmla="*/ 533223 h 599715"/>
              <a:gd name="connsiteX32" fmla="*/ 53975 w 436202"/>
              <a:gd name="connsiteY32" fmla="*/ 294263 h 599715"/>
              <a:gd name="connsiteX33" fmla="*/ 60818 w 436202"/>
              <a:gd name="connsiteY33" fmla="*/ 285280 h 599715"/>
              <a:gd name="connsiteX34" fmla="*/ 154525 w 436202"/>
              <a:gd name="connsiteY34" fmla="*/ 18020 h 599715"/>
              <a:gd name="connsiteX35" fmla="*/ 136515 w 436202"/>
              <a:gd name="connsiteY35" fmla="*/ 36401 h 599715"/>
              <a:gd name="connsiteX36" fmla="*/ 136515 w 436202"/>
              <a:gd name="connsiteY36" fmla="*/ 72802 h 599715"/>
              <a:gd name="connsiteX37" fmla="*/ 209276 w 436202"/>
              <a:gd name="connsiteY37" fmla="*/ 72802 h 599715"/>
              <a:gd name="connsiteX38" fmla="*/ 218281 w 436202"/>
              <a:gd name="connsiteY38" fmla="*/ 81812 h 599715"/>
              <a:gd name="connsiteX39" fmla="*/ 209276 w 436202"/>
              <a:gd name="connsiteY39" fmla="*/ 90822 h 599715"/>
              <a:gd name="connsiteX40" fmla="*/ 127150 w 436202"/>
              <a:gd name="connsiteY40" fmla="*/ 90822 h 599715"/>
              <a:gd name="connsiteX41" fmla="*/ 45745 w 436202"/>
              <a:gd name="connsiteY41" fmla="*/ 90822 h 599715"/>
              <a:gd name="connsiteX42" fmla="*/ 18370 w 436202"/>
              <a:gd name="connsiteY42" fmla="*/ 118213 h 599715"/>
              <a:gd name="connsiteX43" fmla="*/ 18370 w 436202"/>
              <a:gd name="connsiteY43" fmla="*/ 554304 h 599715"/>
              <a:gd name="connsiteX44" fmla="*/ 45745 w 436202"/>
              <a:gd name="connsiteY44" fmla="*/ 581694 h 599715"/>
              <a:gd name="connsiteX45" fmla="*/ 390457 w 436202"/>
              <a:gd name="connsiteY45" fmla="*/ 581694 h 599715"/>
              <a:gd name="connsiteX46" fmla="*/ 417832 w 436202"/>
              <a:gd name="connsiteY46" fmla="*/ 554304 h 599715"/>
              <a:gd name="connsiteX47" fmla="*/ 417832 w 436202"/>
              <a:gd name="connsiteY47" fmla="*/ 118213 h 599715"/>
              <a:gd name="connsiteX48" fmla="*/ 390457 w 436202"/>
              <a:gd name="connsiteY48" fmla="*/ 90822 h 599715"/>
              <a:gd name="connsiteX49" fmla="*/ 309052 w 436202"/>
              <a:gd name="connsiteY49" fmla="*/ 90822 h 599715"/>
              <a:gd name="connsiteX50" fmla="*/ 281676 w 436202"/>
              <a:gd name="connsiteY50" fmla="*/ 90822 h 599715"/>
              <a:gd name="connsiteX51" fmla="*/ 272671 w 436202"/>
              <a:gd name="connsiteY51" fmla="*/ 81812 h 599715"/>
              <a:gd name="connsiteX52" fmla="*/ 281676 w 436202"/>
              <a:gd name="connsiteY52" fmla="*/ 72802 h 599715"/>
              <a:gd name="connsiteX53" fmla="*/ 300047 w 436202"/>
              <a:gd name="connsiteY53" fmla="*/ 72802 h 599715"/>
              <a:gd name="connsiteX54" fmla="*/ 300047 w 436202"/>
              <a:gd name="connsiteY54" fmla="*/ 36401 h 599715"/>
              <a:gd name="connsiteX55" fmla="*/ 281676 w 436202"/>
              <a:gd name="connsiteY55" fmla="*/ 18020 h 599715"/>
              <a:gd name="connsiteX56" fmla="*/ 154525 w 436202"/>
              <a:gd name="connsiteY56" fmla="*/ 0 h 599715"/>
              <a:gd name="connsiteX57" fmla="*/ 281676 w 436202"/>
              <a:gd name="connsiteY57" fmla="*/ 0 h 599715"/>
              <a:gd name="connsiteX58" fmla="*/ 318057 w 436202"/>
              <a:gd name="connsiteY58" fmla="*/ 36401 h 599715"/>
              <a:gd name="connsiteX59" fmla="*/ 318057 w 436202"/>
              <a:gd name="connsiteY59" fmla="*/ 72802 h 599715"/>
              <a:gd name="connsiteX60" fmla="*/ 390457 w 436202"/>
              <a:gd name="connsiteY60" fmla="*/ 72802 h 599715"/>
              <a:gd name="connsiteX61" fmla="*/ 436202 w 436202"/>
              <a:gd name="connsiteY61" fmla="*/ 118213 h 599715"/>
              <a:gd name="connsiteX62" fmla="*/ 436202 w 436202"/>
              <a:gd name="connsiteY62" fmla="*/ 554304 h 599715"/>
              <a:gd name="connsiteX63" fmla="*/ 390457 w 436202"/>
              <a:gd name="connsiteY63" fmla="*/ 599715 h 599715"/>
              <a:gd name="connsiteX64" fmla="*/ 45745 w 436202"/>
              <a:gd name="connsiteY64" fmla="*/ 599715 h 599715"/>
              <a:gd name="connsiteX65" fmla="*/ 0 w 436202"/>
              <a:gd name="connsiteY65" fmla="*/ 554304 h 599715"/>
              <a:gd name="connsiteX66" fmla="*/ 0 w 436202"/>
              <a:gd name="connsiteY66" fmla="*/ 118213 h 599715"/>
              <a:gd name="connsiteX67" fmla="*/ 45745 w 436202"/>
              <a:gd name="connsiteY67" fmla="*/ 72802 h 599715"/>
              <a:gd name="connsiteX68" fmla="*/ 118145 w 436202"/>
              <a:gd name="connsiteY68" fmla="*/ 72802 h 599715"/>
              <a:gd name="connsiteX69" fmla="*/ 118145 w 436202"/>
              <a:gd name="connsiteY69" fmla="*/ 36401 h 599715"/>
              <a:gd name="connsiteX70" fmla="*/ 154525 w 436202"/>
              <a:gd name="connsiteY70" fmla="*/ 0 h 59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36202" h="599715">
                <a:moveTo>
                  <a:pt x="99468" y="446088"/>
                </a:moveTo>
                <a:lnTo>
                  <a:pt x="335146" y="446088"/>
                </a:lnTo>
                <a:cubicBezTo>
                  <a:pt x="339817" y="446088"/>
                  <a:pt x="344128" y="450484"/>
                  <a:pt x="344128" y="455613"/>
                </a:cubicBezTo>
                <a:cubicBezTo>
                  <a:pt x="344128" y="460742"/>
                  <a:pt x="339817" y="464772"/>
                  <a:pt x="335146" y="464772"/>
                </a:cubicBezTo>
                <a:lnTo>
                  <a:pt x="99468" y="464772"/>
                </a:lnTo>
                <a:cubicBezTo>
                  <a:pt x="94439" y="464772"/>
                  <a:pt x="90487" y="460742"/>
                  <a:pt x="90487" y="455613"/>
                </a:cubicBezTo>
                <a:cubicBezTo>
                  <a:pt x="90487" y="450484"/>
                  <a:pt x="94439" y="446088"/>
                  <a:pt x="99468" y="446088"/>
                </a:cubicBezTo>
                <a:close/>
                <a:moveTo>
                  <a:pt x="99468" y="366713"/>
                </a:moveTo>
                <a:lnTo>
                  <a:pt x="335146" y="366713"/>
                </a:lnTo>
                <a:cubicBezTo>
                  <a:pt x="339817" y="366713"/>
                  <a:pt x="344128" y="370822"/>
                  <a:pt x="344128" y="376051"/>
                </a:cubicBezTo>
                <a:cubicBezTo>
                  <a:pt x="344128" y="381281"/>
                  <a:pt x="339817" y="385390"/>
                  <a:pt x="335146" y="385390"/>
                </a:cubicBezTo>
                <a:lnTo>
                  <a:pt x="99468" y="385390"/>
                </a:lnTo>
                <a:cubicBezTo>
                  <a:pt x="94439" y="385390"/>
                  <a:pt x="90487" y="381281"/>
                  <a:pt x="90487" y="376051"/>
                </a:cubicBezTo>
                <a:cubicBezTo>
                  <a:pt x="90487" y="370822"/>
                  <a:pt x="94439" y="366713"/>
                  <a:pt x="99468" y="366713"/>
                </a:cubicBezTo>
                <a:close/>
                <a:moveTo>
                  <a:pt x="207813" y="285750"/>
                </a:moveTo>
                <a:lnTo>
                  <a:pt x="335111" y="285750"/>
                </a:lnTo>
                <a:cubicBezTo>
                  <a:pt x="339799" y="285750"/>
                  <a:pt x="344127" y="289859"/>
                  <a:pt x="344127" y="295088"/>
                </a:cubicBezTo>
                <a:cubicBezTo>
                  <a:pt x="344127" y="300318"/>
                  <a:pt x="339799" y="304427"/>
                  <a:pt x="335111" y="304427"/>
                </a:cubicBezTo>
                <a:lnTo>
                  <a:pt x="207813" y="304427"/>
                </a:lnTo>
                <a:cubicBezTo>
                  <a:pt x="202404" y="304427"/>
                  <a:pt x="198437" y="300318"/>
                  <a:pt x="198437" y="295088"/>
                </a:cubicBezTo>
                <a:cubicBezTo>
                  <a:pt x="198437" y="289859"/>
                  <a:pt x="202404" y="285750"/>
                  <a:pt x="207813" y="285750"/>
                </a:cubicBezTo>
                <a:close/>
                <a:moveTo>
                  <a:pt x="362632" y="226348"/>
                </a:moveTo>
                <a:lnTo>
                  <a:pt x="71983" y="301450"/>
                </a:lnTo>
                <a:lnTo>
                  <a:pt x="71983" y="524240"/>
                </a:lnTo>
                <a:lnTo>
                  <a:pt x="362632" y="524240"/>
                </a:lnTo>
                <a:close/>
                <a:moveTo>
                  <a:pt x="369475" y="205507"/>
                </a:moveTo>
                <a:cubicBezTo>
                  <a:pt x="372356" y="204788"/>
                  <a:pt x="374878" y="205507"/>
                  <a:pt x="377399" y="207303"/>
                </a:cubicBezTo>
                <a:cubicBezTo>
                  <a:pt x="379560" y="209100"/>
                  <a:pt x="380640" y="211615"/>
                  <a:pt x="380640" y="214490"/>
                </a:cubicBezTo>
                <a:lnTo>
                  <a:pt x="380640" y="533223"/>
                </a:lnTo>
                <a:cubicBezTo>
                  <a:pt x="380640" y="538613"/>
                  <a:pt x="376678" y="542566"/>
                  <a:pt x="371636" y="542566"/>
                </a:cubicBezTo>
                <a:lnTo>
                  <a:pt x="62979" y="542566"/>
                </a:lnTo>
                <a:cubicBezTo>
                  <a:pt x="57937" y="542566"/>
                  <a:pt x="53975" y="538613"/>
                  <a:pt x="53975" y="533223"/>
                </a:cubicBezTo>
                <a:lnTo>
                  <a:pt x="53975" y="294263"/>
                </a:lnTo>
                <a:cubicBezTo>
                  <a:pt x="53975" y="289951"/>
                  <a:pt x="56496" y="286358"/>
                  <a:pt x="60818" y="285280"/>
                </a:cubicBezTo>
                <a:close/>
                <a:moveTo>
                  <a:pt x="154525" y="18020"/>
                </a:moveTo>
                <a:cubicBezTo>
                  <a:pt x="144440" y="18020"/>
                  <a:pt x="136515" y="26309"/>
                  <a:pt x="136515" y="36401"/>
                </a:cubicBezTo>
                <a:lnTo>
                  <a:pt x="136515" y="72802"/>
                </a:lnTo>
                <a:lnTo>
                  <a:pt x="209276" y="72802"/>
                </a:lnTo>
                <a:cubicBezTo>
                  <a:pt x="213959" y="72802"/>
                  <a:pt x="218281" y="76766"/>
                  <a:pt x="218281" y="81812"/>
                </a:cubicBezTo>
                <a:cubicBezTo>
                  <a:pt x="218281" y="86858"/>
                  <a:pt x="213959" y="90822"/>
                  <a:pt x="209276" y="90822"/>
                </a:cubicBezTo>
                <a:lnTo>
                  <a:pt x="127150" y="90822"/>
                </a:lnTo>
                <a:lnTo>
                  <a:pt x="45745" y="90822"/>
                </a:lnTo>
                <a:cubicBezTo>
                  <a:pt x="30617" y="90822"/>
                  <a:pt x="18370" y="103076"/>
                  <a:pt x="18370" y="118213"/>
                </a:cubicBezTo>
                <a:lnTo>
                  <a:pt x="18370" y="554304"/>
                </a:lnTo>
                <a:cubicBezTo>
                  <a:pt x="18370" y="569441"/>
                  <a:pt x="30617" y="581694"/>
                  <a:pt x="45745" y="581694"/>
                </a:cubicBezTo>
                <a:lnTo>
                  <a:pt x="390457" y="581694"/>
                </a:lnTo>
                <a:cubicBezTo>
                  <a:pt x="405585" y="581694"/>
                  <a:pt x="417832" y="569441"/>
                  <a:pt x="417832" y="554304"/>
                </a:cubicBezTo>
                <a:lnTo>
                  <a:pt x="417832" y="118213"/>
                </a:lnTo>
                <a:cubicBezTo>
                  <a:pt x="417832" y="103076"/>
                  <a:pt x="405585" y="90822"/>
                  <a:pt x="390457" y="90822"/>
                </a:cubicBezTo>
                <a:lnTo>
                  <a:pt x="309052" y="90822"/>
                </a:lnTo>
                <a:lnTo>
                  <a:pt x="281676" y="90822"/>
                </a:lnTo>
                <a:cubicBezTo>
                  <a:pt x="276634" y="90822"/>
                  <a:pt x="272671" y="86858"/>
                  <a:pt x="272671" y="81812"/>
                </a:cubicBezTo>
                <a:cubicBezTo>
                  <a:pt x="272671" y="76766"/>
                  <a:pt x="276634" y="72802"/>
                  <a:pt x="281676" y="72802"/>
                </a:cubicBezTo>
                <a:lnTo>
                  <a:pt x="300047" y="72802"/>
                </a:lnTo>
                <a:lnTo>
                  <a:pt x="300047" y="36401"/>
                </a:lnTo>
                <a:cubicBezTo>
                  <a:pt x="300047" y="26309"/>
                  <a:pt x="291402" y="18020"/>
                  <a:pt x="281676" y="18020"/>
                </a:cubicBezTo>
                <a:close/>
                <a:moveTo>
                  <a:pt x="154525" y="0"/>
                </a:moveTo>
                <a:lnTo>
                  <a:pt x="281676" y="0"/>
                </a:lnTo>
                <a:cubicBezTo>
                  <a:pt x="301848" y="0"/>
                  <a:pt x="318057" y="16218"/>
                  <a:pt x="318057" y="36401"/>
                </a:cubicBezTo>
                <a:lnTo>
                  <a:pt x="318057" y="72802"/>
                </a:lnTo>
                <a:lnTo>
                  <a:pt x="390457" y="72802"/>
                </a:lnTo>
                <a:cubicBezTo>
                  <a:pt x="415671" y="72802"/>
                  <a:pt x="436202" y="92984"/>
                  <a:pt x="436202" y="118213"/>
                </a:cubicBezTo>
                <a:lnTo>
                  <a:pt x="436202" y="554304"/>
                </a:lnTo>
                <a:cubicBezTo>
                  <a:pt x="436202" y="579172"/>
                  <a:pt x="415671" y="599715"/>
                  <a:pt x="390457" y="599715"/>
                </a:cubicBezTo>
                <a:lnTo>
                  <a:pt x="45745" y="599715"/>
                </a:lnTo>
                <a:cubicBezTo>
                  <a:pt x="20531" y="599715"/>
                  <a:pt x="0" y="579172"/>
                  <a:pt x="0" y="554304"/>
                </a:cubicBezTo>
                <a:lnTo>
                  <a:pt x="0" y="118213"/>
                </a:lnTo>
                <a:cubicBezTo>
                  <a:pt x="0" y="92984"/>
                  <a:pt x="20531" y="72802"/>
                  <a:pt x="45745" y="72802"/>
                </a:cubicBezTo>
                <a:lnTo>
                  <a:pt x="118145" y="72802"/>
                </a:lnTo>
                <a:lnTo>
                  <a:pt x="118145" y="36401"/>
                </a:lnTo>
                <a:cubicBezTo>
                  <a:pt x="118145" y="16218"/>
                  <a:pt x="134354" y="0"/>
                  <a:pt x="1545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5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E7B621-5E2E-A36B-CC64-B0F2370CA376}"/>
              </a:ext>
            </a:extLst>
          </p:cNvPr>
          <p:cNvSpPr txBox="1"/>
          <p:nvPr/>
        </p:nvSpPr>
        <p:spPr>
          <a:xfrm>
            <a:off x="5403933" y="3061968"/>
            <a:ext cx="6501157" cy="341632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lv-LV" sz="2400" dirty="0"/>
              <a:t>Ļauj vērtēt paša veidotus 2 zemkopības sistēmas scenārijus, un salīdzināt tos ar pašreizējo praksi: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lv-LV" sz="2400" b="1" dirty="0"/>
              <a:t>ekonomiskā izdevīguma rādītāji </a:t>
            </a:r>
          </a:p>
          <a:p>
            <a:pPr lvl="2"/>
            <a:r>
              <a:rPr lang="lv-LV" sz="2400" dirty="0"/>
              <a:t>savā būtībā tie ir standartizēti bruto segumi,</a:t>
            </a:r>
          </a:p>
          <a:p>
            <a:pPr lvl="2"/>
            <a:r>
              <a:rPr lang="lv-LV" sz="2400" dirty="0"/>
              <a:t>tajā skaitā izcelti atsevišķi politikas maksājumu elementi</a:t>
            </a:r>
            <a:endParaRPr lang="lv-LV" sz="2400" b="1" dirty="0"/>
          </a:p>
          <a:p>
            <a:r>
              <a:rPr lang="lv-LV" sz="2400" b="1" dirty="0"/>
              <a:t>ietekmes uz vides rādītāji</a:t>
            </a:r>
          </a:p>
          <a:p>
            <a:pPr lvl="2"/>
            <a:r>
              <a:rPr lang="lv-LV" sz="2400" dirty="0"/>
              <a:t>SEG, N noplūdes, degvielas patēriņš</a:t>
            </a:r>
            <a:endParaRPr lang="lv-LV" sz="2667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3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D32F50F-7DDA-839A-11E6-DD2BE6B5A605}"/>
              </a:ext>
            </a:extLst>
          </p:cNvPr>
          <p:cNvSpPr/>
          <p:nvPr/>
        </p:nvSpPr>
        <p:spPr>
          <a:xfrm>
            <a:off x="719485" y="2308771"/>
            <a:ext cx="10632140" cy="4024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23E792-F26A-FD46-842A-41532103B483}"/>
              </a:ext>
            </a:extLst>
          </p:cNvPr>
          <p:cNvSpPr txBox="1"/>
          <p:nvPr/>
        </p:nvSpPr>
        <p:spPr>
          <a:xfrm>
            <a:off x="4038316" y="306187"/>
            <a:ext cx="41154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RĪKA IEVADES DATU BLOKI</a:t>
            </a:r>
            <a:endParaRPr lang="en-US" sz="3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89CDC88-4556-9246-9741-43891F554F5C}"/>
              </a:ext>
            </a:extLst>
          </p:cNvPr>
          <p:cNvSpPr/>
          <p:nvPr/>
        </p:nvSpPr>
        <p:spPr>
          <a:xfrm>
            <a:off x="730817" y="928560"/>
            <a:ext cx="10632140" cy="1388392"/>
          </a:xfrm>
          <a:prstGeom prst="triangle">
            <a:avLst>
              <a:gd name="adj" fmla="val 5025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DA098-6C0B-684F-A7C2-C103563837C8}"/>
              </a:ext>
            </a:extLst>
          </p:cNvPr>
          <p:cNvSpPr/>
          <p:nvPr/>
        </p:nvSpPr>
        <p:spPr>
          <a:xfrm>
            <a:off x="2936383" y="2744537"/>
            <a:ext cx="2174387" cy="1925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01865-8039-1743-BA9D-5B786148727C}"/>
              </a:ext>
            </a:extLst>
          </p:cNvPr>
          <p:cNvSpPr/>
          <p:nvPr/>
        </p:nvSpPr>
        <p:spPr>
          <a:xfrm>
            <a:off x="5209985" y="2744537"/>
            <a:ext cx="1983648" cy="1935360"/>
          </a:xfrm>
          <a:prstGeom prst="rect">
            <a:avLst/>
          </a:prstGeom>
          <a:solidFill>
            <a:srgbClr val="517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BF4D9-27E4-1B43-98DA-4EF52154E6D6}"/>
              </a:ext>
            </a:extLst>
          </p:cNvPr>
          <p:cNvSpPr/>
          <p:nvPr/>
        </p:nvSpPr>
        <p:spPr>
          <a:xfrm>
            <a:off x="719484" y="2711191"/>
            <a:ext cx="2129323" cy="19243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D8809CE9-BE07-3D44-83A1-E470DE14FC32}"/>
              </a:ext>
            </a:extLst>
          </p:cNvPr>
          <p:cNvSpPr/>
          <p:nvPr/>
        </p:nvSpPr>
        <p:spPr>
          <a:xfrm>
            <a:off x="84999" y="4732021"/>
            <a:ext cx="11923776" cy="1339516"/>
          </a:xfrm>
          <a:prstGeom prst="trapezoid">
            <a:avLst>
              <a:gd name="adj" fmla="val 4664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5B29FB-E1C5-474E-8814-4814B557FE2A}"/>
              </a:ext>
            </a:extLst>
          </p:cNvPr>
          <p:cNvSpPr txBox="1"/>
          <p:nvPr/>
        </p:nvSpPr>
        <p:spPr>
          <a:xfrm>
            <a:off x="4459754" y="1489182"/>
            <a:ext cx="317426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LAUKA ESOŠIE APSTĀKĻI/ PAMATDATI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380AF8-F765-B54D-8091-A7831A838C75}"/>
              </a:ext>
            </a:extLst>
          </p:cNvPr>
          <p:cNvSpPr txBox="1">
            <a:spLocks/>
          </p:cNvSpPr>
          <p:nvPr/>
        </p:nvSpPr>
        <p:spPr>
          <a:xfrm>
            <a:off x="2644498" y="1799819"/>
            <a:ext cx="7106860" cy="830997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indent="-171446" algn="l">
              <a:lnSpc>
                <a:spcPts val="1751"/>
              </a:lnSpc>
              <a:buFont typeface="Arial" panose="020B0604020202020204" pitchFamily="34" charset="0"/>
              <a:buChar char="•"/>
            </a:pP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Atrašanās vieta (pagasts);</a:t>
            </a:r>
          </a:p>
          <a:p>
            <a:pPr marL="171446" indent="-171446" algn="l">
              <a:lnSpc>
                <a:spcPts val="1751"/>
              </a:lnSpc>
              <a:buFont typeface="Arial" panose="020B0604020202020204" pitchFamily="34" charset="0"/>
              <a:buChar char="•"/>
            </a:pP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Ražas gads</a:t>
            </a:r>
          </a:p>
          <a:p>
            <a:pPr marL="171446" indent="-171446" algn="l">
              <a:lnSpc>
                <a:spcPts val="1751"/>
              </a:lnSpc>
              <a:buFont typeface="Arial" panose="020B0604020202020204" pitchFamily="34" charset="0"/>
              <a:buChar char="•"/>
            </a:pP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Augsnes raksturojums (</a:t>
            </a:r>
            <a:r>
              <a:rPr lang="lv-LV" sz="1500" dirty="0" err="1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granulom</a:t>
            </a: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. </a:t>
            </a:r>
            <a:r>
              <a:rPr lang="lv-LV" sz="1500" dirty="0" err="1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raksturoj</a:t>
            </a: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. skābums, agroķīmiskais sastāvs)</a:t>
            </a:r>
            <a:endParaRPr lang="en-US" sz="15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A37304-FBFF-464B-8ADD-73837E90E0E2}"/>
              </a:ext>
            </a:extLst>
          </p:cNvPr>
          <p:cNvSpPr txBox="1"/>
          <p:nvPr/>
        </p:nvSpPr>
        <p:spPr>
          <a:xfrm>
            <a:off x="3334129" y="3658789"/>
            <a:ext cx="1393715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UZTVĒRĒJAUGI</a:t>
            </a:r>
            <a:endParaRPr lang="en-US" sz="1600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9991E0-8EBE-2A47-BC12-A7FCC9631266}"/>
              </a:ext>
            </a:extLst>
          </p:cNvPr>
          <p:cNvSpPr txBox="1"/>
          <p:nvPr/>
        </p:nvSpPr>
        <p:spPr>
          <a:xfrm>
            <a:off x="1237423" y="3651058"/>
            <a:ext cx="1125821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AUGMAIŅA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06CA7E7-55A3-F643-830D-C31823467DC4}"/>
              </a:ext>
            </a:extLst>
          </p:cNvPr>
          <p:cNvSpPr txBox="1">
            <a:spLocks/>
          </p:cNvSpPr>
          <p:nvPr/>
        </p:nvSpPr>
        <p:spPr>
          <a:xfrm>
            <a:off x="869539" y="3963307"/>
            <a:ext cx="1861584" cy="72834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1"/>
              </a:lnSpc>
            </a:pP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Lietotāja veidots pamatkultūru plāns</a:t>
            </a: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 </a:t>
            </a:r>
            <a:b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</a:b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5/7 gadiem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2CF40A-6509-7B4B-9265-C97376439924}"/>
              </a:ext>
            </a:extLst>
          </p:cNvPr>
          <p:cNvSpPr txBox="1"/>
          <p:nvPr/>
        </p:nvSpPr>
        <p:spPr>
          <a:xfrm>
            <a:off x="5298633" y="3432891"/>
            <a:ext cx="18750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UGSNES </a:t>
            </a:r>
            <a:b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</a:b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APSTRĀDES SISTĒMA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032E16-ED14-E343-BFF8-651170317C2B}"/>
              </a:ext>
            </a:extLst>
          </p:cNvPr>
          <p:cNvSpPr txBox="1"/>
          <p:nvPr/>
        </p:nvSpPr>
        <p:spPr>
          <a:xfrm>
            <a:off x="2842117" y="5343287"/>
            <a:ext cx="6513129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ZEMKOPĪBAS SISTĒMAS ELEMENTU</a:t>
            </a:r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 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KVANTIFICĒTAS MIJIEDARBĪBAS SAKARĪBAS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59E4BE7-5AC9-1742-8E10-FD647A82018E}"/>
              </a:ext>
            </a:extLst>
          </p:cNvPr>
          <p:cNvSpPr txBox="1">
            <a:spLocks/>
          </p:cNvSpPr>
          <p:nvPr/>
        </p:nvSpPr>
        <p:spPr>
          <a:xfrm>
            <a:off x="504508" y="5722487"/>
            <a:ext cx="11000232" cy="26667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1"/>
              </a:lnSpc>
            </a:pP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Mūsu pētījumā un literatūrā identificētās zemkopības sistēmas elementu (</a:t>
            </a:r>
            <a:r>
              <a:rPr lang="lv-LV" sz="1400" dirty="0" err="1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augumaiņas</a:t>
            </a: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, AAS, </a:t>
            </a:r>
            <a:r>
              <a:rPr lang="lv-LV" sz="1400" dirty="0" err="1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uztvērējaugu</a:t>
            </a: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, …) sakarības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11EA0-1B84-EA5C-8856-2B9D753933C3}"/>
              </a:ext>
            </a:extLst>
          </p:cNvPr>
          <p:cNvSpPr/>
          <p:nvPr/>
        </p:nvSpPr>
        <p:spPr>
          <a:xfrm>
            <a:off x="7290592" y="2747474"/>
            <a:ext cx="1983648" cy="19315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BCA3F4-C8FF-F8A8-C647-CA8168747DAC}"/>
              </a:ext>
            </a:extLst>
          </p:cNvPr>
          <p:cNvSpPr txBox="1"/>
          <p:nvPr/>
        </p:nvSpPr>
        <p:spPr>
          <a:xfrm>
            <a:off x="7663336" y="3450894"/>
            <a:ext cx="12023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MĒSLOŠANA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UN AAL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1232A4-490D-BBC0-EF57-089DE6CD4AF0}"/>
              </a:ext>
            </a:extLst>
          </p:cNvPr>
          <p:cNvSpPr/>
          <p:nvPr/>
        </p:nvSpPr>
        <p:spPr>
          <a:xfrm>
            <a:off x="9379308" y="2739562"/>
            <a:ext cx="1983648" cy="19315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5BB555-96C3-19AF-EDBA-EDF55ABE1414}"/>
              </a:ext>
            </a:extLst>
          </p:cNvPr>
          <p:cNvSpPr txBox="1"/>
          <p:nvPr/>
        </p:nvSpPr>
        <p:spPr>
          <a:xfrm>
            <a:off x="9831042" y="3671177"/>
            <a:ext cx="962892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ATBALSTS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6055C45-8C55-1B8C-ADEE-973DD1FE0543}"/>
              </a:ext>
            </a:extLst>
          </p:cNvPr>
          <p:cNvSpPr txBox="1">
            <a:spLocks/>
          </p:cNvSpPr>
          <p:nvPr/>
        </p:nvSpPr>
        <p:spPr>
          <a:xfrm>
            <a:off x="6876956" y="1836308"/>
            <a:ext cx="3254161" cy="55399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indent="-171446" algn="l">
              <a:lnSpc>
                <a:spcPts val="1751"/>
              </a:lnSpc>
              <a:buFont typeface="Arial" panose="020B0604020202020204" pitchFamily="34" charset="0"/>
              <a:buChar char="•"/>
            </a:pP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Esošā pamatkultūra</a:t>
            </a:r>
          </a:p>
          <a:p>
            <a:pPr marL="171446" indent="-171446" algn="l">
              <a:lnSpc>
                <a:spcPts val="1751"/>
              </a:lnSpc>
              <a:buFont typeface="Arial" panose="020B0604020202020204" pitchFamily="34" charset="0"/>
              <a:buChar char="•"/>
            </a:pP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Esošais </a:t>
            </a:r>
            <a:r>
              <a:rPr lang="lv-LV" sz="1500" dirty="0" err="1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uztvērējaugs</a:t>
            </a:r>
            <a:r>
              <a:rPr lang="lv-LV" sz="15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 (ja ir)</a:t>
            </a:r>
          </a:p>
        </p:txBody>
      </p:sp>
      <p:sp>
        <p:nvSpPr>
          <p:cNvPr id="30" name="Freeform 328">
            <a:extLst>
              <a:ext uri="{FF2B5EF4-FFF2-40B4-BE49-F238E27FC236}">
                <a16:creationId xmlns:a16="http://schemas.microsoft.com/office/drawing/2014/main" id="{38407885-F76F-9C08-EE45-3C89A8D43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508" y="4834975"/>
            <a:ext cx="507600" cy="478148"/>
          </a:xfrm>
          <a:custGeom>
            <a:avLst/>
            <a:gdLst>
              <a:gd name="T0" fmla="*/ 855 w 943"/>
              <a:gd name="T1" fmla="*/ 536 h 943"/>
              <a:gd name="T2" fmla="*/ 787 w 943"/>
              <a:gd name="T3" fmla="*/ 654 h 943"/>
              <a:gd name="T4" fmla="*/ 736 w 943"/>
              <a:gd name="T5" fmla="*/ 811 h 943"/>
              <a:gd name="T6" fmla="*/ 696 w 943"/>
              <a:gd name="T7" fmla="*/ 788 h 943"/>
              <a:gd name="T8" fmla="*/ 653 w 943"/>
              <a:gd name="T9" fmla="*/ 788 h 943"/>
              <a:gd name="T10" fmla="*/ 523 w 943"/>
              <a:gd name="T11" fmla="*/ 899 h 943"/>
              <a:gd name="T12" fmla="*/ 407 w 943"/>
              <a:gd name="T13" fmla="*/ 855 h 943"/>
              <a:gd name="T14" fmla="*/ 288 w 943"/>
              <a:gd name="T15" fmla="*/ 788 h 943"/>
              <a:gd name="T16" fmla="*/ 245 w 943"/>
              <a:gd name="T17" fmla="*/ 788 h 943"/>
              <a:gd name="T18" fmla="*/ 130 w 943"/>
              <a:gd name="T19" fmla="*/ 737 h 943"/>
              <a:gd name="T20" fmla="*/ 154 w 943"/>
              <a:gd name="T21" fmla="*/ 654 h 943"/>
              <a:gd name="T22" fmla="*/ 43 w 943"/>
              <a:gd name="T23" fmla="*/ 524 h 943"/>
              <a:gd name="T24" fmla="*/ 87 w 943"/>
              <a:gd name="T25" fmla="*/ 407 h 943"/>
              <a:gd name="T26" fmla="*/ 154 w 943"/>
              <a:gd name="T27" fmla="*/ 288 h 943"/>
              <a:gd name="T28" fmla="*/ 131 w 943"/>
              <a:gd name="T29" fmla="*/ 207 h 943"/>
              <a:gd name="T30" fmla="*/ 245 w 943"/>
              <a:gd name="T31" fmla="*/ 155 h 943"/>
              <a:gd name="T32" fmla="*/ 288 w 943"/>
              <a:gd name="T33" fmla="*/ 155 h 943"/>
              <a:gd name="T34" fmla="*/ 418 w 943"/>
              <a:gd name="T35" fmla="*/ 43 h 943"/>
              <a:gd name="T36" fmla="*/ 535 w 943"/>
              <a:gd name="T37" fmla="*/ 88 h 943"/>
              <a:gd name="T38" fmla="*/ 653 w 943"/>
              <a:gd name="T39" fmla="*/ 155 h 943"/>
              <a:gd name="T40" fmla="*/ 696 w 943"/>
              <a:gd name="T41" fmla="*/ 155 h 943"/>
              <a:gd name="T42" fmla="*/ 810 w 943"/>
              <a:gd name="T43" fmla="*/ 207 h 943"/>
              <a:gd name="T44" fmla="*/ 787 w 943"/>
              <a:gd name="T45" fmla="*/ 288 h 943"/>
              <a:gd name="T46" fmla="*/ 899 w 943"/>
              <a:gd name="T47" fmla="*/ 418 h 943"/>
              <a:gd name="T48" fmla="*/ 865 w 943"/>
              <a:gd name="T49" fmla="*/ 365 h 943"/>
              <a:gd name="T50" fmla="*/ 848 w 943"/>
              <a:gd name="T51" fmla="*/ 183 h 943"/>
              <a:gd name="T52" fmla="*/ 740 w 943"/>
              <a:gd name="T53" fmla="*/ 86 h 943"/>
              <a:gd name="T54" fmla="*/ 576 w 943"/>
              <a:gd name="T55" fmla="*/ 77 h 943"/>
              <a:gd name="T56" fmla="*/ 408 w 943"/>
              <a:gd name="T57" fmla="*/ 0 h 943"/>
              <a:gd name="T58" fmla="*/ 365 w 943"/>
              <a:gd name="T59" fmla="*/ 77 h 943"/>
              <a:gd name="T60" fmla="*/ 201 w 943"/>
              <a:gd name="T61" fmla="*/ 86 h 943"/>
              <a:gd name="T62" fmla="*/ 93 w 943"/>
              <a:gd name="T63" fmla="*/ 183 h 943"/>
              <a:gd name="T64" fmla="*/ 76 w 943"/>
              <a:gd name="T65" fmla="*/ 365 h 943"/>
              <a:gd name="T66" fmla="*/ 0 w 943"/>
              <a:gd name="T67" fmla="*/ 534 h 943"/>
              <a:gd name="T68" fmla="*/ 76 w 943"/>
              <a:gd name="T69" fmla="*/ 576 h 943"/>
              <a:gd name="T70" fmla="*/ 93 w 943"/>
              <a:gd name="T71" fmla="*/ 760 h 943"/>
              <a:gd name="T72" fmla="*/ 201 w 943"/>
              <a:gd name="T73" fmla="*/ 856 h 943"/>
              <a:gd name="T74" fmla="*/ 365 w 943"/>
              <a:gd name="T75" fmla="*/ 865 h 943"/>
              <a:gd name="T76" fmla="*/ 533 w 943"/>
              <a:gd name="T77" fmla="*/ 942 h 943"/>
              <a:gd name="T78" fmla="*/ 576 w 943"/>
              <a:gd name="T79" fmla="*/ 865 h 943"/>
              <a:gd name="T80" fmla="*/ 741 w 943"/>
              <a:gd name="T81" fmla="*/ 856 h 943"/>
              <a:gd name="T82" fmla="*/ 848 w 943"/>
              <a:gd name="T83" fmla="*/ 760 h 943"/>
              <a:gd name="T84" fmla="*/ 865 w 943"/>
              <a:gd name="T85" fmla="*/ 576 h 943"/>
              <a:gd name="T86" fmla="*/ 942 w 943"/>
              <a:gd name="T87" fmla="*/ 408 h 943"/>
              <a:gd name="T88" fmla="*/ 471 w 943"/>
              <a:gd name="T89" fmla="*/ 643 h 943"/>
              <a:gd name="T90" fmla="*/ 471 w 943"/>
              <a:gd name="T91" fmla="*/ 300 h 943"/>
              <a:gd name="T92" fmla="*/ 471 w 943"/>
              <a:gd name="T93" fmla="*/ 257 h 943"/>
              <a:gd name="T94" fmla="*/ 471 w 943"/>
              <a:gd name="T95" fmla="*/ 685 h 943"/>
              <a:gd name="T96" fmla="*/ 471 w 943"/>
              <a:gd name="T97" fmla="*/ 257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43" h="943">
                <a:moveTo>
                  <a:pt x="899" y="524"/>
                </a:moveTo>
                <a:lnTo>
                  <a:pt x="899" y="524"/>
                </a:lnTo>
                <a:cubicBezTo>
                  <a:pt x="898" y="524"/>
                  <a:pt x="898" y="524"/>
                  <a:pt x="898" y="524"/>
                </a:cubicBezTo>
                <a:lnTo>
                  <a:pt x="855" y="536"/>
                </a:lnTo>
                <a:lnTo>
                  <a:pt x="855" y="536"/>
                </a:lnTo>
                <a:cubicBezTo>
                  <a:pt x="840" y="539"/>
                  <a:pt x="827" y="551"/>
                  <a:pt x="824" y="565"/>
                </a:cubicBezTo>
                <a:lnTo>
                  <a:pt x="824" y="565"/>
                </a:lnTo>
                <a:cubicBezTo>
                  <a:pt x="815" y="597"/>
                  <a:pt x="803" y="626"/>
                  <a:pt x="787" y="654"/>
                </a:cubicBezTo>
                <a:lnTo>
                  <a:pt x="787" y="654"/>
                </a:lnTo>
                <a:cubicBezTo>
                  <a:pt x="779" y="667"/>
                  <a:pt x="779" y="684"/>
                  <a:pt x="787" y="697"/>
                </a:cubicBezTo>
                <a:lnTo>
                  <a:pt x="811" y="737"/>
                </a:lnTo>
                <a:lnTo>
                  <a:pt x="736" y="811"/>
                </a:lnTo>
                <a:lnTo>
                  <a:pt x="736" y="811"/>
                </a:lnTo>
                <a:lnTo>
                  <a:pt x="736" y="811"/>
                </a:lnTo>
                <a:lnTo>
                  <a:pt x="696" y="788"/>
                </a:lnTo>
                <a:lnTo>
                  <a:pt x="696" y="788"/>
                </a:lnTo>
                <a:cubicBezTo>
                  <a:pt x="690" y="784"/>
                  <a:pt x="682" y="781"/>
                  <a:pt x="675" y="781"/>
                </a:cubicBezTo>
                <a:lnTo>
                  <a:pt x="675" y="781"/>
                </a:lnTo>
                <a:cubicBezTo>
                  <a:pt x="667" y="781"/>
                  <a:pt x="660" y="784"/>
                  <a:pt x="653" y="788"/>
                </a:cubicBezTo>
                <a:lnTo>
                  <a:pt x="653" y="788"/>
                </a:lnTo>
                <a:cubicBezTo>
                  <a:pt x="626" y="803"/>
                  <a:pt x="596" y="816"/>
                  <a:pt x="565" y="823"/>
                </a:cubicBezTo>
                <a:lnTo>
                  <a:pt x="565" y="823"/>
                </a:lnTo>
                <a:cubicBezTo>
                  <a:pt x="551" y="828"/>
                  <a:pt x="538" y="840"/>
                  <a:pt x="535" y="855"/>
                </a:cubicBezTo>
                <a:lnTo>
                  <a:pt x="523" y="899"/>
                </a:lnTo>
                <a:lnTo>
                  <a:pt x="523" y="899"/>
                </a:lnTo>
                <a:lnTo>
                  <a:pt x="523" y="899"/>
                </a:lnTo>
                <a:lnTo>
                  <a:pt x="418" y="899"/>
                </a:lnTo>
                <a:lnTo>
                  <a:pt x="407" y="855"/>
                </a:lnTo>
                <a:lnTo>
                  <a:pt x="407" y="855"/>
                </a:lnTo>
                <a:cubicBezTo>
                  <a:pt x="403" y="840"/>
                  <a:pt x="391" y="828"/>
                  <a:pt x="376" y="823"/>
                </a:cubicBezTo>
                <a:lnTo>
                  <a:pt x="376" y="823"/>
                </a:lnTo>
                <a:cubicBezTo>
                  <a:pt x="346" y="816"/>
                  <a:pt x="316" y="803"/>
                  <a:pt x="288" y="788"/>
                </a:cubicBezTo>
                <a:lnTo>
                  <a:pt x="288" y="788"/>
                </a:lnTo>
                <a:cubicBezTo>
                  <a:pt x="281" y="784"/>
                  <a:pt x="274" y="781"/>
                  <a:pt x="267" y="781"/>
                </a:cubicBezTo>
                <a:lnTo>
                  <a:pt x="267" y="781"/>
                </a:lnTo>
                <a:cubicBezTo>
                  <a:pt x="259" y="781"/>
                  <a:pt x="252" y="784"/>
                  <a:pt x="245" y="788"/>
                </a:cubicBezTo>
                <a:lnTo>
                  <a:pt x="206" y="811"/>
                </a:lnTo>
                <a:lnTo>
                  <a:pt x="206" y="811"/>
                </a:lnTo>
                <a:lnTo>
                  <a:pt x="206" y="811"/>
                </a:lnTo>
                <a:lnTo>
                  <a:pt x="130" y="737"/>
                </a:lnTo>
                <a:lnTo>
                  <a:pt x="154" y="697"/>
                </a:lnTo>
                <a:lnTo>
                  <a:pt x="154" y="697"/>
                </a:lnTo>
                <a:cubicBezTo>
                  <a:pt x="162" y="684"/>
                  <a:pt x="162" y="667"/>
                  <a:pt x="154" y="654"/>
                </a:cubicBezTo>
                <a:lnTo>
                  <a:pt x="154" y="654"/>
                </a:lnTo>
                <a:cubicBezTo>
                  <a:pt x="138" y="626"/>
                  <a:pt x="126" y="597"/>
                  <a:pt x="117" y="565"/>
                </a:cubicBezTo>
                <a:lnTo>
                  <a:pt x="117" y="565"/>
                </a:lnTo>
                <a:cubicBezTo>
                  <a:pt x="114" y="551"/>
                  <a:pt x="102" y="539"/>
                  <a:pt x="87" y="536"/>
                </a:cubicBezTo>
                <a:lnTo>
                  <a:pt x="43" y="524"/>
                </a:lnTo>
                <a:lnTo>
                  <a:pt x="43" y="524"/>
                </a:lnTo>
                <a:cubicBezTo>
                  <a:pt x="43" y="524"/>
                  <a:pt x="43" y="524"/>
                  <a:pt x="42" y="524"/>
                </a:cubicBezTo>
                <a:lnTo>
                  <a:pt x="42" y="418"/>
                </a:lnTo>
                <a:lnTo>
                  <a:pt x="87" y="407"/>
                </a:lnTo>
                <a:lnTo>
                  <a:pt x="87" y="407"/>
                </a:lnTo>
                <a:cubicBezTo>
                  <a:pt x="102" y="403"/>
                  <a:pt x="114" y="392"/>
                  <a:pt x="117" y="376"/>
                </a:cubicBezTo>
                <a:lnTo>
                  <a:pt x="117" y="376"/>
                </a:lnTo>
                <a:cubicBezTo>
                  <a:pt x="126" y="346"/>
                  <a:pt x="138" y="317"/>
                  <a:pt x="154" y="288"/>
                </a:cubicBezTo>
                <a:lnTo>
                  <a:pt x="154" y="288"/>
                </a:lnTo>
                <a:cubicBezTo>
                  <a:pt x="162" y="275"/>
                  <a:pt x="162" y="259"/>
                  <a:pt x="154" y="245"/>
                </a:cubicBezTo>
                <a:lnTo>
                  <a:pt x="131" y="207"/>
                </a:lnTo>
                <a:lnTo>
                  <a:pt x="131" y="207"/>
                </a:lnTo>
                <a:cubicBezTo>
                  <a:pt x="131" y="206"/>
                  <a:pt x="130" y="206"/>
                  <a:pt x="130" y="206"/>
                </a:cubicBezTo>
                <a:lnTo>
                  <a:pt x="206" y="131"/>
                </a:lnTo>
                <a:lnTo>
                  <a:pt x="245" y="155"/>
                </a:lnTo>
                <a:lnTo>
                  <a:pt x="245" y="155"/>
                </a:lnTo>
                <a:cubicBezTo>
                  <a:pt x="252" y="159"/>
                  <a:pt x="259" y="161"/>
                  <a:pt x="267" y="161"/>
                </a:cubicBezTo>
                <a:lnTo>
                  <a:pt x="267" y="161"/>
                </a:lnTo>
                <a:cubicBezTo>
                  <a:pt x="274" y="161"/>
                  <a:pt x="281" y="159"/>
                  <a:pt x="288" y="155"/>
                </a:cubicBezTo>
                <a:lnTo>
                  <a:pt x="288" y="155"/>
                </a:lnTo>
                <a:cubicBezTo>
                  <a:pt x="316" y="139"/>
                  <a:pt x="346" y="127"/>
                  <a:pt x="376" y="118"/>
                </a:cubicBezTo>
                <a:lnTo>
                  <a:pt x="376" y="118"/>
                </a:lnTo>
                <a:cubicBezTo>
                  <a:pt x="391" y="115"/>
                  <a:pt x="403" y="103"/>
                  <a:pt x="407" y="88"/>
                </a:cubicBezTo>
                <a:lnTo>
                  <a:pt x="418" y="43"/>
                </a:lnTo>
                <a:lnTo>
                  <a:pt x="523" y="43"/>
                </a:lnTo>
                <a:lnTo>
                  <a:pt x="523" y="43"/>
                </a:lnTo>
                <a:lnTo>
                  <a:pt x="523" y="43"/>
                </a:lnTo>
                <a:lnTo>
                  <a:pt x="535" y="88"/>
                </a:lnTo>
                <a:lnTo>
                  <a:pt x="535" y="88"/>
                </a:lnTo>
                <a:cubicBezTo>
                  <a:pt x="538" y="103"/>
                  <a:pt x="551" y="115"/>
                  <a:pt x="565" y="118"/>
                </a:cubicBezTo>
                <a:lnTo>
                  <a:pt x="565" y="118"/>
                </a:lnTo>
                <a:cubicBezTo>
                  <a:pt x="596" y="127"/>
                  <a:pt x="626" y="139"/>
                  <a:pt x="653" y="155"/>
                </a:cubicBezTo>
                <a:lnTo>
                  <a:pt x="653" y="155"/>
                </a:lnTo>
                <a:cubicBezTo>
                  <a:pt x="660" y="159"/>
                  <a:pt x="667" y="161"/>
                  <a:pt x="675" y="161"/>
                </a:cubicBezTo>
                <a:lnTo>
                  <a:pt x="675" y="161"/>
                </a:lnTo>
                <a:cubicBezTo>
                  <a:pt x="682" y="161"/>
                  <a:pt x="690" y="159"/>
                  <a:pt x="696" y="155"/>
                </a:cubicBezTo>
                <a:lnTo>
                  <a:pt x="736" y="131"/>
                </a:lnTo>
                <a:lnTo>
                  <a:pt x="811" y="206"/>
                </a:lnTo>
                <a:lnTo>
                  <a:pt x="811" y="206"/>
                </a:lnTo>
                <a:cubicBezTo>
                  <a:pt x="811" y="206"/>
                  <a:pt x="811" y="206"/>
                  <a:pt x="810" y="207"/>
                </a:cubicBezTo>
                <a:lnTo>
                  <a:pt x="787" y="245"/>
                </a:lnTo>
                <a:lnTo>
                  <a:pt x="787" y="245"/>
                </a:lnTo>
                <a:cubicBezTo>
                  <a:pt x="779" y="259"/>
                  <a:pt x="779" y="275"/>
                  <a:pt x="787" y="288"/>
                </a:cubicBezTo>
                <a:lnTo>
                  <a:pt x="787" y="288"/>
                </a:lnTo>
                <a:cubicBezTo>
                  <a:pt x="803" y="317"/>
                  <a:pt x="815" y="346"/>
                  <a:pt x="824" y="376"/>
                </a:cubicBezTo>
                <a:lnTo>
                  <a:pt x="824" y="376"/>
                </a:lnTo>
                <a:cubicBezTo>
                  <a:pt x="827" y="392"/>
                  <a:pt x="840" y="403"/>
                  <a:pt x="855" y="407"/>
                </a:cubicBezTo>
                <a:lnTo>
                  <a:pt x="899" y="418"/>
                </a:lnTo>
                <a:lnTo>
                  <a:pt x="899" y="524"/>
                </a:lnTo>
                <a:close/>
                <a:moveTo>
                  <a:pt x="910" y="377"/>
                </a:moveTo>
                <a:lnTo>
                  <a:pt x="865" y="365"/>
                </a:lnTo>
                <a:lnTo>
                  <a:pt x="865" y="365"/>
                </a:lnTo>
                <a:cubicBezTo>
                  <a:pt x="856" y="331"/>
                  <a:pt x="842" y="298"/>
                  <a:pt x="824" y="267"/>
                </a:cubicBezTo>
                <a:lnTo>
                  <a:pt x="848" y="227"/>
                </a:lnTo>
                <a:lnTo>
                  <a:pt x="848" y="227"/>
                </a:lnTo>
                <a:cubicBezTo>
                  <a:pt x="856" y="213"/>
                  <a:pt x="861" y="195"/>
                  <a:pt x="848" y="183"/>
                </a:cubicBezTo>
                <a:lnTo>
                  <a:pt x="759" y="94"/>
                </a:lnTo>
                <a:lnTo>
                  <a:pt x="759" y="94"/>
                </a:lnTo>
                <a:cubicBezTo>
                  <a:pt x="753" y="88"/>
                  <a:pt x="747" y="86"/>
                  <a:pt x="740" y="86"/>
                </a:cubicBezTo>
                <a:lnTo>
                  <a:pt x="740" y="86"/>
                </a:lnTo>
                <a:cubicBezTo>
                  <a:pt x="731" y="86"/>
                  <a:pt x="722" y="89"/>
                  <a:pt x="715" y="94"/>
                </a:cubicBezTo>
                <a:lnTo>
                  <a:pt x="675" y="118"/>
                </a:lnTo>
                <a:lnTo>
                  <a:pt x="675" y="118"/>
                </a:lnTo>
                <a:cubicBezTo>
                  <a:pt x="644" y="101"/>
                  <a:pt x="611" y="87"/>
                  <a:pt x="576" y="77"/>
                </a:cubicBezTo>
                <a:lnTo>
                  <a:pt x="565" y="31"/>
                </a:lnTo>
                <a:lnTo>
                  <a:pt x="565" y="31"/>
                </a:lnTo>
                <a:cubicBezTo>
                  <a:pt x="560" y="16"/>
                  <a:pt x="551" y="0"/>
                  <a:pt x="533" y="0"/>
                </a:cubicBezTo>
                <a:lnTo>
                  <a:pt x="408" y="0"/>
                </a:lnTo>
                <a:lnTo>
                  <a:pt x="408" y="0"/>
                </a:lnTo>
                <a:cubicBezTo>
                  <a:pt x="390" y="0"/>
                  <a:pt x="380" y="16"/>
                  <a:pt x="376" y="31"/>
                </a:cubicBezTo>
                <a:lnTo>
                  <a:pt x="365" y="77"/>
                </a:lnTo>
                <a:lnTo>
                  <a:pt x="365" y="77"/>
                </a:lnTo>
                <a:cubicBezTo>
                  <a:pt x="330" y="87"/>
                  <a:pt x="297" y="101"/>
                  <a:pt x="267" y="118"/>
                </a:cubicBezTo>
                <a:lnTo>
                  <a:pt x="226" y="94"/>
                </a:lnTo>
                <a:lnTo>
                  <a:pt x="226" y="94"/>
                </a:lnTo>
                <a:cubicBezTo>
                  <a:pt x="219" y="89"/>
                  <a:pt x="210" y="86"/>
                  <a:pt x="201" y="86"/>
                </a:cubicBezTo>
                <a:lnTo>
                  <a:pt x="201" y="86"/>
                </a:lnTo>
                <a:cubicBezTo>
                  <a:pt x="195" y="86"/>
                  <a:pt x="188" y="88"/>
                  <a:pt x="182" y="94"/>
                </a:cubicBezTo>
                <a:lnTo>
                  <a:pt x="93" y="183"/>
                </a:lnTo>
                <a:lnTo>
                  <a:pt x="93" y="183"/>
                </a:lnTo>
                <a:cubicBezTo>
                  <a:pt x="81" y="195"/>
                  <a:pt x="86" y="213"/>
                  <a:pt x="93" y="227"/>
                </a:cubicBezTo>
                <a:lnTo>
                  <a:pt x="117" y="267"/>
                </a:lnTo>
                <a:lnTo>
                  <a:pt x="117" y="267"/>
                </a:lnTo>
                <a:cubicBezTo>
                  <a:pt x="100" y="298"/>
                  <a:pt x="86" y="331"/>
                  <a:pt x="76" y="365"/>
                </a:cubicBezTo>
                <a:lnTo>
                  <a:pt x="31" y="377"/>
                </a:lnTo>
                <a:lnTo>
                  <a:pt x="31" y="377"/>
                </a:lnTo>
                <a:cubicBezTo>
                  <a:pt x="15" y="381"/>
                  <a:pt x="0" y="391"/>
                  <a:pt x="0" y="408"/>
                </a:cubicBezTo>
                <a:lnTo>
                  <a:pt x="0" y="534"/>
                </a:lnTo>
                <a:lnTo>
                  <a:pt x="0" y="534"/>
                </a:lnTo>
                <a:cubicBezTo>
                  <a:pt x="0" y="552"/>
                  <a:pt x="15" y="561"/>
                  <a:pt x="31" y="565"/>
                </a:cubicBezTo>
                <a:lnTo>
                  <a:pt x="76" y="576"/>
                </a:lnTo>
                <a:lnTo>
                  <a:pt x="76" y="576"/>
                </a:lnTo>
                <a:cubicBezTo>
                  <a:pt x="86" y="612"/>
                  <a:pt x="100" y="645"/>
                  <a:pt x="117" y="675"/>
                </a:cubicBezTo>
                <a:lnTo>
                  <a:pt x="93" y="715"/>
                </a:lnTo>
                <a:lnTo>
                  <a:pt x="93" y="715"/>
                </a:lnTo>
                <a:cubicBezTo>
                  <a:pt x="85" y="730"/>
                  <a:pt x="81" y="748"/>
                  <a:pt x="93" y="760"/>
                </a:cubicBezTo>
                <a:lnTo>
                  <a:pt x="182" y="849"/>
                </a:lnTo>
                <a:lnTo>
                  <a:pt x="182" y="849"/>
                </a:lnTo>
                <a:cubicBezTo>
                  <a:pt x="187" y="854"/>
                  <a:pt x="194" y="856"/>
                  <a:pt x="201" y="856"/>
                </a:cubicBezTo>
                <a:lnTo>
                  <a:pt x="201" y="856"/>
                </a:lnTo>
                <a:cubicBezTo>
                  <a:pt x="209" y="856"/>
                  <a:pt x="218" y="853"/>
                  <a:pt x="226" y="849"/>
                </a:cubicBezTo>
                <a:lnTo>
                  <a:pt x="267" y="824"/>
                </a:lnTo>
                <a:lnTo>
                  <a:pt x="267" y="824"/>
                </a:lnTo>
                <a:cubicBezTo>
                  <a:pt x="297" y="842"/>
                  <a:pt x="330" y="856"/>
                  <a:pt x="365" y="865"/>
                </a:cubicBezTo>
                <a:lnTo>
                  <a:pt x="376" y="911"/>
                </a:lnTo>
                <a:lnTo>
                  <a:pt x="376" y="911"/>
                </a:lnTo>
                <a:cubicBezTo>
                  <a:pt x="380" y="926"/>
                  <a:pt x="390" y="942"/>
                  <a:pt x="408" y="942"/>
                </a:cubicBezTo>
                <a:lnTo>
                  <a:pt x="533" y="942"/>
                </a:lnTo>
                <a:lnTo>
                  <a:pt x="533" y="942"/>
                </a:lnTo>
                <a:cubicBezTo>
                  <a:pt x="551" y="942"/>
                  <a:pt x="560" y="926"/>
                  <a:pt x="565" y="911"/>
                </a:cubicBezTo>
                <a:lnTo>
                  <a:pt x="576" y="865"/>
                </a:lnTo>
                <a:lnTo>
                  <a:pt x="576" y="865"/>
                </a:lnTo>
                <a:cubicBezTo>
                  <a:pt x="611" y="856"/>
                  <a:pt x="644" y="842"/>
                  <a:pt x="675" y="824"/>
                </a:cubicBezTo>
                <a:lnTo>
                  <a:pt x="715" y="849"/>
                </a:lnTo>
                <a:lnTo>
                  <a:pt x="715" y="849"/>
                </a:lnTo>
                <a:cubicBezTo>
                  <a:pt x="723" y="853"/>
                  <a:pt x="732" y="856"/>
                  <a:pt x="741" y="856"/>
                </a:cubicBezTo>
                <a:lnTo>
                  <a:pt x="741" y="856"/>
                </a:lnTo>
                <a:cubicBezTo>
                  <a:pt x="747" y="856"/>
                  <a:pt x="754" y="854"/>
                  <a:pt x="759" y="849"/>
                </a:cubicBezTo>
                <a:lnTo>
                  <a:pt x="848" y="760"/>
                </a:lnTo>
                <a:lnTo>
                  <a:pt x="848" y="760"/>
                </a:lnTo>
                <a:cubicBezTo>
                  <a:pt x="861" y="748"/>
                  <a:pt x="856" y="730"/>
                  <a:pt x="848" y="715"/>
                </a:cubicBezTo>
                <a:lnTo>
                  <a:pt x="824" y="675"/>
                </a:lnTo>
                <a:lnTo>
                  <a:pt x="824" y="675"/>
                </a:lnTo>
                <a:cubicBezTo>
                  <a:pt x="842" y="645"/>
                  <a:pt x="856" y="612"/>
                  <a:pt x="865" y="576"/>
                </a:cubicBezTo>
                <a:lnTo>
                  <a:pt x="910" y="565"/>
                </a:lnTo>
                <a:lnTo>
                  <a:pt x="910" y="565"/>
                </a:lnTo>
                <a:cubicBezTo>
                  <a:pt x="926" y="561"/>
                  <a:pt x="942" y="552"/>
                  <a:pt x="942" y="534"/>
                </a:cubicBezTo>
                <a:lnTo>
                  <a:pt x="942" y="408"/>
                </a:lnTo>
                <a:lnTo>
                  <a:pt x="942" y="408"/>
                </a:lnTo>
                <a:cubicBezTo>
                  <a:pt x="942" y="391"/>
                  <a:pt x="926" y="381"/>
                  <a:pt x="910" y="377"/>
                </a:cubicBezTo>
                <a:close/>
                <a:moveTo>
                  <a:pt x="471" y="643"/>
                </a:moveTo>
                <a:lnTo>
                  <a:pt x="471" y="643"/>
                </a:lnTo>
                <a:cubicBezTo>
                  <a:pt x="376" y="643"/>
                  <a:pt x="299" y="566"/>
                  <a:pt x="299" y="471"/>
                </a:cubicBezTo>
                <a:lnTo>
                  <a:pt x="299" y="471"/>
                </a:lnTo>
                <a:cubicBezTo>
                  <a:pt x="299" y="376"/>
                  <a:pt x="376" y="300"/>
                  <a:pt x="471" y="300"/>
                </a:cubicBezTo>
                <a:lnTo>
                  <a:pt x="471" y="300"/>
                </a:lnTo>
                <a:cubicBezTo>
                  <a:pt x="565" y="300"/>
                  <a:pt x="642" y="376"/>
                  <a:pt x="642" y="471"/>
                </a:cubicBezTo>
                <a:lnTo>
                  <a:pt x="642" y="471"/>
                </a:lnTo>
                <a:cubicBezTo>
                  <a:pt x="642" y="566"/>
                  <a:pt x="565" y="643"/>
                  <a:pt x="471" y="643"/>
                </a:cubicBezTo>
                <a:close/>
                <a:moveTo>
                  <a:pt x="471" y="257"/>
                </a:moveTo>
                <a:lnTo>
                  <a:pt x="471" y="257"/>
                </a:lnTo>
                <a:cubicBezTo>
                  <a:pt x="352" y="257"/>
                  <a:pt x="256" y="353"/>
                  <a:pt x="256" y="471"/>
                </a:cubicBezTo>
                <a:lnTo>
                  <a:pt x="256" y="471"/>
                </a:lnTo>
                <a:cubicBezTo>
                  <a:pt x="256" y="589"/>
                  <a:pt x="352" y="685"/>
                  <a:pt x="471" y="685"/>
                </a:cubicBezTo>
                <a:lnTo>
                  <a:pt x="471" y="685"/>
                </a:lnTo>
                <a:cubicBezTo>
                  <a:pt x="589" y="685"/>
                  <a:pt x="685" y="589"/>
                  <a:pt x="685" y="471"/>
                </a:cubicBezTo>
                <a:lnTo>
                  <a:pt x="685" y="471"/>
                </a:lnTo>
                <a:cubicBezTo>
                  <a:pt x="685" y="353"/>
                  <a:pt x="589" y="257"/>
                  <a:pt x="471" y="2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Freeform 272">
            <a:extLst>
              <a:ext uri="{FF2B5EF4-FFF2-40B4-BE49-F238E27FC236}">
                <a16:creationId xmlns:a16="http://schemas.microsoft.com/office/drawing/2014/main" id="{ADB70420-8CE7-C99F-9FBD-AAF55817A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505" y="2984697"/>
            <a:ext cx="688681" cy="409736"/>
          </a:xfrm>
          <a:custGeom>
            <a:avLst/>
            <a:gdLst>
              <a:gd name="T0" fmla="*/ 586 w 740"/>
              <a:gd name="T1" fmla="*/ 420 h 540"/>
              <a:gd name="T2" fmla="*/ 335 w 740"/>
              <a:gd name="T3" fmla="*/ 520 h 540"/>
              <a:gd name="T4" fmla="*/ 223 w 740"/>
              <a:gd name="T5" fmla="*/ 473 h 540"/>
              <a:gd name="T6" fmla="*/ 578 w 740"/>
              <a:gd name="T7" fmla="*/ 228 h 540"/>
              <a:gd name="T8" fmla="*/ 577 w 740"/>
              <a:gd name="T9" fmla="*/ 215 h 540"/>
              <a:gd name="T10" fmla="*/ 564 w 740"/>
              <a:gd name="T11" fmla="*/ 216 h 540"/>
              <a:gd name="T12" fmla="*/ 211 w 740"/>
              <a:gd name="T13" fmla="*/ 457 h 540"/>
              <a:gd name="T14" fmla="*/ 197 w 740"/>
              <a:gd name="T15" fmla="*/ 382 h 540"/>
              <a:gd name="T16" fmla="*/ 325 w 740"/>
              <a:gd name="T17" fmla="*/ 195 h 540"/>
              <a:gd name="T18" fmla="*/ 604 w 740"/>
              <a:gd name="T19" fmla="*/ 82 h 540"/>
              <a:gd name="T20" fmla="*/ 660 w 740"/>
              <a:gd name="T21" fmla="*/ 70 h 540"/>
              <a:gd name="T22" fmla="*/ 677 w 740"/>
              <a:gd name="T23" fmla="*/ 78 h 540"/>
              <a:gd name="T24" fmla="*/ 112 w 740"/>
              <a:gd name="T25" fmla="*/ 256 h 540"/>
              <a:gd name="T26" fmla="*/ 144 w 740"/>
              <a:gd name="T27" fmla="*/ 24 h 540"/>
              <a:gd name="T28" fmla="*/ 150 w 740"/>
              <a:gd name="T29" fmla="*/ 19 h 540"/>
              <a:gd name="T30" fmla="*/ 153 w 740"/>
              <a:gd name="T31" fmla="*/ 20 h 540"/>
              <a:gd name="T32" fmla="*/ 158 w 740"/>
              <a:gd name="T33" fmla="*/ 23 h 540"/>
              <a:gd name="T34" fmla="*/ 287 w 740"/>
              <a:gd name="T35" fmla="*/ 200 h 540"/>
              <a:gd name="T36" fmla="*/ 287 w 740"/>
              <a:gd name="T37" fmla="*/ 202 h 540"/>
              <a:gd name="T38" fmla="*/ 221 w 740"/>
              <a:gd name="T39" fmla="*/ 276 h 540"/>
              <a:gd name="T40" fmla="*/ 167 w 740"/>
              <a:gd name="T41" fmla="*/ 102 h 540"/>
              <a:gd name="T42" fmla="*/ 156 w 740"/>
              <a:gd name="T43" fmla="*/ 95 h 540"/>
              <a:gd name="T44" fmla="*/ 150 w 740"/>
              <a:gd name="T45" fmla="*/ 106 h 540"/>
              <a:gd name="T46" fmla="*/ 209 w 740"/>
              <a:gd name="T47" fmla="*/ 297 h 540"/>
              <a:gd name="T48" fmla="*/ 180 w 740"/>
              <a:gd name="T49" fmla="*/ 370 h 540"/>
              <a:gd name="T50" fmla="*/ 694 w 740"/>
              <a:gd name="T51" fmla="*/ 72 h 540"/>
              <a:gd name="T52" fmla="*/ 655 w 740"/>
              <a:gd name="T53" fmla="*/ 52 h 540"/>
              <a:gd name="T54" fmla="*/ 600 w 740"/>
              <a:gd name="T55" fmla="*/ 64 h 540"/>
              <a:gd name="T56" fmla="*/ 314 w 740"/>
              <a:gd name="T57" fmla="*/ 180 h 540"/>
              <a:gd name="T58" fmla="*/ 303 w 740"/>
              <a:gd name="T59" fmla="*/ 189 h 540"/>
              <a:gd name="T60" fmla="*/ 169 w 740"/>
              <a:gd name="T61" fmla="*/ 9 h 540"/>
              <a:gd name="T62" fmla="*/ 164 w 740"/>
              <a:gd name="T63" fmla="*/ 5 h 540"/>
              <a:gd name="T64" fmla="*/ 146 w 740"/>
              <a:gd name="T65" fmla="*/ 1 h 540"/>
              <a:gd name="T66" fmla="*/ 128 w 740"/>
              <a:gd name="T67" fmla="*/ 16 h 540"/>
              <a:gd name="T68" fmla="*/ 95 w 740"/>
              <a:gd name="T69" fmla="*/ 261 h 540"/>
              <a:gd name="T70" fmla="*/ 178 w 740"/>
              <a:gd name="T71" fmla="*/ 391 h 540"/>
              <a:gd name="T72" fmla="*/ 193 w 740"/>
              <a:gd name="T73" fmla="*/ 462 h 540"/>
              <a:gd name="T74" fmla="*/ 12 w 740"/>
              <a:gd name="T75" fmla="*/ 468 h 540"/>
              <a:gd name="T76" fmla="*/ 1 w 740"/>
              <a:gd name="T77" fmla="*/ 476 h 540"/>
              <a:gd name="T78" fmla="*/ 9 w 740"/>
              <a:gd name="T79" fmla="*/ 486 h 540"/>
              <a:gd name="T80" fmla="*/ 87 w 740"/>
              <a:gd name="T81" fmla="*/ 493 h 540"/>
              <a:gd name="T82" fmla="*/ 204 w 740"/>
              <a:gd name="T83" fmla="*/ 478 h 540"/>
              <a:gd name="T84" fmla="*/ 207 w 740"/>
              <a:gd name="T85" fmla="*/ 482 h 540"/>
              <a:gd name="T86" fmla="*/ 334 w 740"/>
              <a:gd name="T87" fmla="*/ 538 h 540"/>
              <a:gd name="T88" fmla="*/ 347 w 740"/>
              <a:gd name="T89" fmla="*/ 539 h 540"/>
              <a:gd name="T90" fmla="*/ 599 w 740"/>
              <a:gd name="T91" fmla="*/ 433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40" h="540">
                <a:moveTo>
                  <a:pt x="586" y="420"/>
                </a:moveTo>
                <a:lnTo>
                  <a:pt x="586" y="420"/>
                </a:lnTo>
                <a:cubicBezTo>
                  <a:pt x="523" y="483"/>
                  <a:pt x="422" y="524"/>
                  <a:pt x="335" y="520"/>
                </a:cubicBezTo>
                <a:lnTo>
                  <a:pt x="335" y="520"/>
                </a:lnTo>
                <a:cubicBezTo>
                  <a:pt x="287" y="517"/>
                  <a:pt x="248" y="501"/>
                  <a:pt x="223" y="473"/>
                </a:cubicBezTo>
                <a:lnTo>
                  <a:pt x="223" y="473"/>
                </a:lnTo>
                <a:cubicBezTo>
                  <a:pt x="388" y="423"/>
                  <a:pt x="518" y="295"/>
                  <a:pt x="578" y="228"/>
                </a:cubicBezTo>
                <a:lnTo>
                  <a:pt x="578" y="228"/>
                </a:lnTo>
                <a:cubicBezTo>
                  <a:pt x="582" y="224"/>
                  <a:pt x="581" y="219"/>
                  <a:pt x="577" y="215"/>
                </a:cubicBezTo>
                <a:lnTo>
                  <a:pt x="577" y="215"/>
                </a:lnTo>
                <a:cubicBezTo>
                  <a:pt x="573" y="212"/>
                  <a:pt x="567" y="212"/>
                  <a:pt x="564" y="216"/>
                </a:cubicBezTo>
                <a:lnTo>
                  <a:pt x="564" y="216"/>
                </a:lnTo>
                <a:cubicBezTo>
                  <a:pt x="505" y="282"/>
                  <a:pt x="375" y="409"/>
                  <a:pt x="211" y="457"/>
                </a:cubicBezTo>
                <a:lnTo>
                  <a:pt x="211" y="457"/>
                </a:lnTo>
                <a:cubicBezTo>
                  <a:pt x="199" y="435"/>
                  <a:pt x="194" y="410"/>
                  <a:pt x="197" y="382"/>
                </a:cubicBezTo>
                <a:lnTo>
                  <a:pt x="197" y="382"/>
                </a:lnTo>
                <a:cubicBezTo>
                  <a:pt x="206" y="309"/>
                  <a:pt x="268" y="236"/>
                  <a:pt x="325" y="195"/>
                </a:cubicBezTo>
                <a:lnTo>
                  <a:pt x="325" y="195"/>
                </a:lnTo>
                <a:cubicBezTo>
                  <a:pt x="438" y="113"/>
                  <a:pt x="534" y="95"/>
                  <a:pt x="604" y="82"/>
                </a:cubicBezTo>
                <a:lnTo>
                  <a:pt x="604" y="82"/>
                </a:lnTo>
                <a:cubicBezTo>
                  <a:pt x="625" y="78"/>
                  <a:pt x="644" y="74"/>
                  <a:pt x="660" y="70"/>
                </a:cubicBezTo>
                <a:lnTo>
                  <a:pt x="660" y="70"/>
                </a:lnTo>
                <a:cubicBezTo>
                  <a:pt x="667" y="68"/>
                  <a:pt x="674" y="71"/>
                  <a:pt x="677" y="78"/>
                </a:cubicBezTo>
                <a:lnTo>
                  <a:pt x="677" y="78"/>
                </a:lnTo>
                <a:cubicBezTo>
                  <a:pt x="707" y="162"/>
                  <a:pt x="715" y="290"/>
                  <a:pt x="586" y="420"/>
                </a:cubicBezTo>
                <a:close/>
                <a:moveTo>
                  <a:pt x="112" y="256"/>
                </a:moveTo>
                <a:lnTo>
                  <a:pt x="112" y="256"/>
                </a:lnTo>
                <a:cubicBezTo>
                  <a:pt x="81" y="156"/>
                  <a:pt x="121" y="74"/>
                  <a:pt x="144" y="24"/>
                </a:cubicBezTo>
                <a:lnTo>
                  <a:pt x="144" y="24"/>
                </a:lnTo>
                <a:cubicBezTo>
                  <a:pt x="146" y="22"/>
                  <a:pt x="148" y="19"/>
                  <a:pt x="150" y="19"/>
                </a:cubicBezTo>
                <a:lnTo>
                  <a:pt x="150" y="19"/>
                </a:lnTo>
                <a:cubicBezTo>
                  <a:pt x="151" y="19"/>
                  <a:pt x="152" y="19"/>
                  <a:pt x="153" y="20"/>
                </a:cubicBezTo>
                <a:lnTo>
                  <a:pt x="158" y="23"/>
                </a:lnTo>
                <a:lnTo>
                  <a:pt x="158" y="23"/>
                </a:lnTo>
                <a:cubicBezTo>
                  <a:pt x="205" y="59"/>
                  <a:pt x="254" y="96"/>
                  <a:pt x="287" y="200"/>
                </a:cubicBezTo>
                <a:lnTo>
                  <a:pt x="287" y="200"/>
                </a:lnTo>
                <a:cubicBezTo>
                  <a:pt x="287" y="201"/>
                  <a:pt x="287" y="201"/>
                  <a:pt x="287" y="202"/>
                </a:cubicBezTo>
                <a:lnTo>
                  <a:pt x="287" y="202"/>
                </a:lnTo>
                <a:cubicBezTo>
                  <a:pt x="263" y="223"/>
                  <a:pt x="240" y="248"/>
                  <a:pt x="221" y="276"/>
                </a:cubicBezTo>
                <a:lnTo>
                  <a:pt x="221" y="276"/>
                </a:lnTo>
                <a:cubicBezTo>
                  <a:pt x="198" y="212"/>
                  <a:pt x="180" y="155"/>
                  <a:pt x="167" y="102"/>
                </a:cubicBezTo>
                <a:lnTo>
                  <a:pt x="167" y="102"/>
                </a:lnTo>
                <a:cubicBezTo>
                  <a:pt x="166" y="97"/>
                  <a:pt x="161" y="94"/>
                  <a:pt x="156" y="95"/>
                </a:cubicBezTo>
                <a:lnTo>
                  <a:pt x="156" y="95"/>
                </a:lnTo>
                <a:cubicBezTo>
                  <a:pt x="152" y="97"/>
                  <a:pt x="148" y="101"/>
                  <a:pt x="150" y="106"/>
                </a:cubicBezTo>
                <a:lnTo>
                  <a:pt x="150" y="106"/>
                </a:lnTo>
                <a:cubicBezTo>
                  <a:pt x="164" y="164"/>
                  <a:pt x="183" y="225"/>
                  <a:pt x="209" y="297"/>
                </a:cubicBezTo>
                <a:lnTo>
                  <a:pt x="209" y="297"/>
                </a:lnTo>
                <a:cubicBezTo>
                  <a:pt x="195" y="320"/>
                  <a:pt x="185" y="345"/>
                  <a:pt x="180" y="370"/>
                </a:cubicBezTo>
                <a:lnTo>
                  <a:pt x="180" y="370"/>
                </a:lnTo>
                <a:cubicBezTo>
                  <a:pt x="153" y="348"/>
                  <a:pt x="128" y="308"/>
                  <a:pt x="112" y="256"/>
                </a:cubicBezTo>
                <a:close/>
                <a:moveTo>
                  <a:pt x="694" y="72"/>
                </a:moveTo>
                <a:lnTo>
                  <a:pt x="694" y="72"/>
                </a:lnTo>
                <a:cubicBezTo>
                  <a:pt x="688" y="56"/>
                  <a:pt x="671" y="48"/>
                  <a:pt x="655" y="52"/>
                </a:cubicBezTo>
                <a:lnTo>
                  <a:pt x="655" y="52"/>
                </a:lnTo>
                <a:cubicBezTo>
                  <a:pt x="640" y="57"/>
                  <a:pt x="621" y="60"/>
                  <a:pt x="600" y="64"/>
                </a:cubicBezTo>
                <a:lnTo>
                  <a:pt x="600" y="64"/>
                </a:lnTo>
                <a:cubicBezTo>
                  <a:pt x="529" y="78"/>
                  <a:pt x="430" y="95"/>
                  <a:pt x="314" y="180"/>
                </a:cubicBezTo>
                <a:lnTo>
                  <a:pt x="314" y="180"/>
                </a:lnTo>
                <a:cubicBezTo>
                  <a:pt x="310" y="183"/>
                  <a:pt x="306" y="186"/>
                  <a:pt x="303" y="189"/>
                </a:cubicBezTo>
                <a:lnTo>
                  <a:pt x="303" y="189"/>
                </a:lnTo>
                <a:cubicBezTo>
                  <a:pt x="268" y="83"/>
                  <a:pt x="215" y="44"/>
                  <a:pt x="169" y="9"/>
                </a:cubicBezTo>
                <a:lnTo>
                  <a:pt x="164" y="5"/>
                </a:lnTo>
                <a:lnTo>
                  <a:pt x="164" y="5"/>
                </a:lnTo>
                <a:cubicBezTo>
                  <a:pt x="158" y="1"/>
                  <a:pt x="152" y="0"/>
                  <a:pt x="146" y="1"/>
                </a:cubicBezTo>
                <a:lnTo>
                  <a:pt x="146" y="1"/>
                </a:lnTo>
                <a:cubicBezTo>
                  <a:pt x="138" y="3"/>
                  <a:pt x="132" y="9"/>
                  <a:pt x="128" y="16"/>
                </a:cubicBezTo>
                <a:lnTo>
                  <a:pt x="128" y="16"/>
                </a:lnTo>
                <a:cubicBezTo>
                  <a:pt x="103" y="68"/>
                  <a:pt x="61" y="155"/>
                  <a:pt x="95" y="261"/>
                </a:cubicBezTo>
                <a:lnTo>
                  <a:pt x="95" y="261"/>
                </a:lnTo>
                <a:cubicBezTo>
                  <a:pt x="114" y="323"/>
                  <a:pt x="143" y="368"/>
                  <a:pt x="178" y="391"/>
                </a:cubicBezTo>
                <a:lnTo>
                  <a:pt x="178" y="391"/>
                </a:lnTo>
                <a:cubicBezTo>
                  <a:pt x="177" y="417"/>
                  <a:pt x="182" y="440"/>
                  <a:pt x="193" y="462"/>
                </a:cubicBezTo>
                <a:lnTo>
                  <a:pt x="193" y="462"/>
                </a:lnTo>
                <a:cubicBezTo>
                  <a:pt x="136" y="476"/>
                  <a:pt x="75" y="480"/>
                  <a:pt x="12" y="468"/>
                </a:cubicBezTo>
                <a:lnTo>
                  <a:pt x="12" y="468"/>
                </a:lnTo>
                <a:cubicBezTo>
                  <a:pt x="7" y="467"/>
                  <a:pt x="2" y="470"/>
                  <a:pt x="1" y="476"/>
                </a:cubicBezTo>
                <a:lnTo>
                  <a:pt x="1" y="476"/>
                </a:lnTo>
                <a:cubicBezTo>
                  <a:pt x="0" y="481"/>
                  <a:pt x="4" y="486"/>
                  <a:pt x="9" y="486"/>
                </a:cubicBezTo>
                <a:lnTo>
                  <a:pt x="9" y="486"/>
                </a:lnTo>
                <a:cubicBezTo>
                  <a:pt x="35" y="491"/>
                  <a:pt x="61" y="493"/>
                  <a:pt x="87" y="493"/>
                </a:cubicBezTo>
                <a:lnTo>
                  <a:pt x="87" y="493"/>
                </a:lnTo>
                <a:cubicBezTo>
                  <a:pt x="127" y="493"/>
                  <a:pt x="166" y="488"/>
                  <a:pt x="204" y="478"/>
                </a:cubicBezTo>
                <a:lnTo>
                  <a:pt x="204" y="478"/>
                </a:lnTo>
                <a:cubicBezTo>
                  <a:pt x="205" y="479"/>
                  <a:pt x="206" y="481"/>
                  <a:pt x="207" y="482"/>
                </a:cubicBezTo>
                <a:lnTo>
                  <a:pt x="207" y="482"/>
                </a:lnTo>
                <a:cubicBezTo>
                  <a:pt x="235" y="516"/>
                  <a:pt x="279" y="535"/>
                  <a:pt x="334" y="538"/>
                </a:cubicBezTo>
                <a:lnTo>
                  <a:pt x="334" y="538"/>
                </a:lnTo>
                <a:cubicBezTo>
                  <a:pt x="339" y="539"/>
                  <a:pt x="343" y="539"/>
                  <a:pt x="347" y="539"/>
                </a:cubicBezTo>
                <a:lnTo>
                  <a:pt x="347" y="539"/>
                </a:lnTo>
                <a:cubicBezTo>
                  <a:pt x="435" y="539"/>
                  <a:pt x="535" y="497"/>
                  <a:pt x="599" y="433"/>
                </a:cubicBezTo>
                <a:lnTo>
                  <a:pt x="599" y="433"/>
                </a:lnTo>
                <a:cubicBezTo>
                  <a:pt x="705" y="326"/>
                  <a:pt x="739" y="198"/>
                  <a:pt x="694" y="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Freeform 376">
            <a:extLst>
              <a:ext uri="{FF2B5EF4-FFF2-40B4-BE49-F238E27FC236}">
                <a16:creationId xmlns:a16="http://schemas.microsoft.com/office/drawing/2014/main" id="{BEEFE48A-E074-84F9-530E-B74E0A2FE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701" y="2902598"/>
            <a:ext cx="554799" cy="524585"/>
          </a:xfrm>
          <a:custGeom>
            <a:avLst/>
            <a:gdLst>
              <a:gd name="T0" fmla="*/ 667 w 890"/>
              <a:gd name="T1" fmla="*/ 636 h 841"/>
              <a:gd name="T2" fmla="*/ 861 w 890"/>
              <a:gd name="T3" fmla="*/ 408 h 841"/>
              <a:gd name="T4" fmla="*/ 864 w 890"/>
              <a:gd name="T5" fmla="*/ 409 h 841"/>
              <a:gd name="T6" fmla="*/ 809 w 890"/>
              <a:gd name="T7" fmla="*/ 608 h 841"/>
              <a:gd name="T8" fmla="*/ 660 w 890"/>
              <a:gd name="T9" fmla="*/ 660 h 841"/>
              <a:gd name="T10" fmla="*/ 791 w 890"/>
              <a:gd name="T11" fmla="*/ 636 h 841"/>
              <a:gd name="T12" fmla="*/ 99 w 890"/>
              <a:gd name="T13" fmla="*/ 638 h 841"/>
              <a:gd name="T14" fmla="*/ 294 w 890"/>
              <a:gd name="T15" fmla="*/ 790 h 841"/>
              <a:gd name="T16" fmla="*/ 24 w 890"/>
              <a:gd name="T17" fmla="*/ 409 h 841"/>
              <a:gd name="T18" fmla="*/ 194 w 890"/>
              <a:gd name="T19" fmla="*/ 408 h 841"/>
              <a:gd name="T20" fmla="*/ 230 w 890"/>
              <a:gd name="T21" fmla="*/ 638 h 841"/>
              <a:gd name="T22" fmla="*/ 23 w 890"/>
              <a:gd name="T23" fmla="*/ 412 h 841"/>
              <a:gd name="T24" fmla="*/ 203 w 890"/>
              <a:gd name="T25" fmla="*/ 228 h 841"/>
              <a:gd name="T26" fmla="*/ 168 w 890"/>
              <a:gd name="T27" fmla="*/ 54 h 841"/>
              <a:gd name="T28" fmla="*/ 172 w 890"/>
              <a:gd name="T29" fmla="*/ 48 h 841"/>
              <a:gd name="T30" fmla="*/ 178 w 890"/>
              <a:gd name="T31" fmla="*/ 46 h 841"/>
              <a:gd name="T32" fmla="*/ 205 w 890"/>
              <a:gd name="T33" fmla="*/ 49 h 841"/>
              <a:gd name="T34" fmla="*/ 415 w 890"/>
              <a:gd name="T35" fmla="*/ 304 h 841"/>
              <a:gd name="T36" fmla="*/ 259 w 890"/>
              <a:gd name="T37" fmla="*/ 141 h 841"/>
              <a:gd name="T38" fmla="*/ 245 w 890"/>
              <a:gd name="T39" fmla="*/ 160 h 841"/>
              <a:gd name="T40" fmla="*/ 399 w 890"/>
              <a:gd name="T41" fmla="*/ 324 h 841"/>
              <a:gd name="T42" fmla="*/ 514 w 890"/>
              <a:gd name="T43" fmla="*/ 104 h 841"/>
              <a:gd name="T44" fmla="*/ 713 w 890"/>
              <a:gd name="T45" fmla="*/ 24 h 841"/>
              <a:gd name="T46" fmla="*/ 719 w 890"/>
              <a:gd name="T47" fmla="*/ 26 h 841"/>
              <a:gd name="T48" fmla="*/ 671 w 890"/>
              <a:gd name="T49" fmla="*/ 228 h 841"/>
              <a:gd name="T50" fmla="*/ 479 w 890"/>
              <a:gd name="T51" fmla="*/ 325 h 841"/>
              <a:gd name="T52" fmla="*/ 646 w 890"/>
              <a:gd name="T53" fmla="*/ 122 h 841"/>
              <a:gd name="T54" fmla="*/ 630 w 890"/>
              <a:gd name="T55" fmla="*/ 118 h 841"/>
              <a:gd name="T56" fmla="*/ 514 w 890"/>
              <a:gd name="T57" fmla="*/ 104 h 841"/>
              <a:gd name="T58" fmla="*/ 443 w 890"/>
              <a:gd name="T59" fmla="*/ 366 h 841"/>
              <a:gd name="T60" fmla="*/ 442 w 890"/>
              <a:gd name="T61" fmla="*/ 372 h 841"/>
              <a:gd name="T62" fmla="*/ 443 w 890"/>
              <a:gd name="T63" fmla="*/ 366 h 841"/>
              <a:gd name="T64" fmla="*/ 438 w 890"/>
              <a:gd name="T65" fmla="*/ 305 h 841"/>
              <a:gd name="T66" fmla="*/ 456 w 890"/>
              <a:gd name="T67" fmla="*/ 652 h 841"/>
              <a:gd name="T68" fmla="*/ 680 w 890"/>
              <a:gd name="T69" fmla="*/ 408 h 841"/>
              <a:gd name="T70" fmla="*/ 456 w 890"/>
              <a:gd name="T71" fmla="*/ 652 h 841"/>
              <a:gd name="T72" fmla="*/ 633 w 890"/>
              <a:gd name="T73" fmla="*/ 663 h 841"/>
              <a:gd name="T74" fmla="*/ 572 w 890"/>
              <a:gd name="T75" fmla="*/ 797 h 841"/>
              <a:gd name="T76" fmla="*/ 433 w 890"/>
              <a:gd name="T77" fmla="*/ 675 h 841"/>
              <a:gd name="T78" fmla="*/ 326 w 890"/>
              <a:gd name="T79" fmla="*/ 801 h 841"/>
              <a:gd name="T80" fmla="*/ 264 w 890"/>
              <a:gd name="T81" fmla="*/ 666 h 841"/>
              <a:gd name="T82" fmla="*/ 433 w 890"/>
              <a:gd name="T83" fmla="*/ 652 h 841"/>
              <a:gd name="T84" fmla="*/ 256 w 890"/>
              <a:gd name="T85" fmla="*/ 642 h 841"/>
              <a:gd name="T86" fmla="*/ 881 w 890"/>
              <a:gd name="T87" fmla="*/ 393 h 841"/>
              <a:gd name="T88" fmla="*/ 463 w 890"/>
              <a:gd name="T89" fmla="*/ 385 h 841"/>
              <a:gd name="T90" fmla="*/ 471 w 890"/>
              <a:gd name="T91" fmla="*/ 350 h 841"/>
              <a:gd name="T92" fmla="*/ 687 w 890"/>
              <a:gd name="T93" fmla="*/ 244 h 841"/>
              <a:gd name="T94" fmla="*/ 745 w 890"/>
              <a:gd name="T95" fmla="*/ 30 h 841"/>
              <a:gd name="T96" fmla="*/ 709 w 890"/>
              <a:gd name="T97" fmla="*/ 1 h 841"/>
              <a:gd name="T98" fmla="*/ 496 w 890"/>
              <a:gd name="T99" fmla="*/ 89 h 841"/>
              <a:gd name="T100" fmla="*/ 377 w 890"/>
              <a:gd name="T101" fmla="*/ 89 h 841"/>
              <a:gd name="T102" fmla="*/ 206 w 890"/>
              <a:gd name="T103" fmla="*/ 26 h 841"/>
              <a:gd name="T104" fmla="*/ 157 w 890"/>
              <a:gd name="T105" fmla="*/ 30 h 841"/>
              <a:gd name="T106" fmla="*/ 145 w 890"/>
              <a:gd name="T107" fmla="*/ 59 h 841"/>
              <a:gd name="T108" fmla="*/ 186 w 890"/>
              <a:gd name="T109" fmla="*/ 244 h 841"/>
              <a:gd name="T110" fmla="*/ 406 w 890"/>
              <a:gd name="T111" fmla="*/ 349 h 841"/>
              <a:gd name="T112" fmla="*/ 409 w 890"/>
              <a:gd name="T113" fmla="*/ 348 h 841"/>
              <a:gd name="T114" fmla="*/ 27 w 890"/>
              <a:gd name="T115" fmla="*/ 385 h 841"/>
              <a:gd name="T116" fmla="*/ 0 w 890"/>
              <a:gd name="T117" fmla="*/ 413 h 841"/>
              <a:gd name="T118" fmla="*/ 444 w 890"/>
              <a:gd name="T119" fmla="*/ 840 h 841"/>
              <a:gd name="T120" fmla="*/ 881 w 890"/>
              <a:gd name="T121" fmla="*/ 393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90" h="841">
                <a:moveTo>
                  <a:pt x="809" y="608"/>
                </a:moveTo>
                <a:lnTo>
                  <a:pt x="809" y="608"/>
                </a:lnTo>
                <a:cubicBezTo>
                  <a:pt x="762" y="619"/>
                  <a:pt x="715" y="629"/>
                  <a:pt x="667" y="636"/>
                </a:cubicBezTo>
                <a:lnTo>
                  <a:pt x="667" y="636"/>
                </a:lnTo>
                <a:cubicBezTo>
                  <a:pt x="691" y="560"/>
                  <a:pt x="702" y="484"/>
                  <a:pt x="703" y="408"/>
                </a:cubicBezTo>
                <a:lnTo>
                  <a:pt x="861" y="408"/>
                </a:lnTo>
                <a:lnTo>
                  <a:pt x="861" y="408"/>
                </a:lnTo>
                <a:cubicBezTo>
                  <a:pt x="863" y="408"/>
                  <a:pt x="863" y="409"/>
                  <a:pt x="864" y="409"/>
                </a:cubicBezTo>
                <a:lnTo>
                  <a:pt x="864" y="409"/>
                </a:lnTo>
                <a:cubicBezTo>
                  <a:pt x="865" y="409"/>
                  <a:pt x="865" y="411"/>
                  <a:pt x="865" y="412"/>
                </a:cubicBezTo>
                <a:lnTo>
                  <a:pt x="865" y="412"/>
                </a:lnTo>
                <a:cubicBezTo>
                  <a:pt x="863" y="484"/>
                  <a:pt x="843" y="550"/>
                  <a:pt x="809" y="608"/>
                </a:cubicBezTo>
                <a:close/>
                <a:moveTo>
                  <a:pt x="605" y="786"/>
                </a:moveTo>
                <a:lnTo>
                  <a:pt x="605" y="786"/>
                </a:lnTo>
                <a:cubicBezTo>
                  <a:pt x="626" y="744"/>
                  <a:pt x="645" y="702"/>
                  <a:pt x="660" y="660"/>
                </a:cubicBezTo>
                <a:lnTo>
                  <a:pt x="660" y="660"/>
                </a:lnTo>
                <a:cubicBezTo>
                  <a:pt x="703" y="654"/>
                  <a:pt x="747" y="646"/>
                  <a:pt x="791" y="636"/>
                </a:cubicBezTo>
                <a:lnTo>
                  <a:pt x="791" y="636"/>
                </a:lnTo>
                <a:cubicBezTo>
                  <a:pt x="745" y="703"/>
                  <a:pt x="680" y="755"/>
                  <a:pt x="605" y="786"/>
                </a:cubicBezTo>
                <a:close/>
                <a:moveTo>
                  <a:pt x="99" y="638"/>
                </a:moveTo>
                <a:lnTo>
                  <a:pt x="99" y="638"/>
                </a:lnTo>
                <a:cubicBezTo>
                  <a:pt x="145" y="649"/>
                  <a:pt x="192" y="657"/>
                  <a:pt x="238" y="663"/>
                </a:cubicBezTo>
                <a:lnTo>
                  <a:pt x="238" y="663"/>
                </a:lnTo>
                <a:cubicBezTo>
                  <a:pt x="253" y="706"/>
                  <a:pt x="272" y="748"/>
                  <a:pt x="294" y="790"/>
                </a:cubicBezTo>
                <a:lnTo>
                  <a:pt x="294" y="790"/>
                </a:lnTo>
                <a:cubicBezTo>
                  <a:pt x="214" y="760"/>
                  <a:pt x="147" y="707"/>
                  <a:pt x="99" y="638"/>
                </a:cubicBezTo>
                <a:close/>
                <a:moveTo>
                  <a:pt x="24" y="409"/>
                </a:moveTo>
                <a:lnTo>
                  <a:pt x="24" y="409"/>
                </a:lnTo>
                <a:cubicBezTo>
                  <a:pt x="25" y="409"/>
                  <a:pt x="25" y="408"/>
                  <a:pt x="27" y="408"/>
                </a:cubicBezTo>
                <a:lnTo>
                  <a:pt x="194" y="408"/>
                </a:lnTo>
                <a:lnTo>
                  <a:pt x="194" y="408"/>
                </a:lnTo>
                <a:cubicBezTo>
                  <a:pt x="194" y="485"/>
                  <a:pt x="206" y="562"/>
                  <a:pt x="230" y="638"/>
                </a:cubicBezTo>
                <a:lnTo>
                  <a:pt x="230" y="638"/>
                </a:lnTo>
                <a:cubicBezTo>
                  <a:pt x="180" y="632"/>
                  <a:pt x="131" y="623"/>
                  <a:pt x="81" y="611"/>
                </a:cubicBezTo>
                <a:lnTo>
                  <a:pt x="81" y="611"/>
                </a:lnTo>
                <a:cubicBezTo>
                  <a:pt x="47" y="552"/>
                  <a:pt x="26" y="485"/>
                  <a:pt x="23" y="412"/>
                </a:cubicBezTo>
                <a:lnTo>
                  <a:pt x="23" y="412"/>
                </a:lnTo>
                <a:cubicBezTo>
                  <a:pt x="23" y="411"/>
                  <a:pt x="23" y="409"/>
                  <a:pt x="24" y="409"/>
                </a:cubicBezTo>
                <a:close/>
                <a:moveTo>
                  <a:pt x="203" y="228"/>
                </a:moveTo>
                <a:lnTo>
                  <a:pt x="203" y="228"/>
                </a:lnTo>
                <a:cubicBezTo>
                  <a:pt x="158" y="181"/>
                  <a:pt x="164" y="106"/>
                  <a:pt x="168" y="61"/>
                </a:cubicBezTo>
                <a:lnTo>
                  <a:pt x="168" y="54"/>
                </a:lnTo>
                <a:lnTo>
                  <a:pt x="168" y="54"/>
                </a:lnTo>
                <a:cubicBezTo>
                  <a:pt x="168" y="51"/>
                  <a:pt x="170" y="50"/>
                  <a:pt x="172" y="48"/>
                </a:cubicBezTo>
                <a:lnTo>
                  <a:pt x="172" y="48"/>
                </a:lnTo>
                <a:cubicBezTo>
                  <a:pt x="173" y="46"/>
                  <a:pt x="175" y="46"/>
                  <a:pt x="177" y="46"/>
                </a:cubicBezTo>
                <a:lnTo>
                  <a:pt x="177" y="46"/>
                </a:lnTo>
                <a:lnTo>
                  <a:pt x="178" y="46"/>
                </a:lnTo>
                <a:lnTo>
                  <a:pt x="178" y="46"/>
                </a:lnTo>
                <a:cubicBezTo>
                  <a:pt x="186" y="47"/>
                  <a:pt x="195" y="48"/>
                  <a:pt x="205" y="49"/>
                </a:cubicBezTo>
                <a:lnTo>
                  <a:pt x="205" y="49"/>
                </a:lnTo>
                <a:cubicBezTo>
                  <a:pt x="252" y="53"/>
                  <a:pt x="322" y="58"/>
                  <a:pt x="359" y="103"/>
                </a:cubicBezTo>
                <a:lnTo>
                  <a:pt x="359" y="103"/>
                </a:lnTo>
                <a:cubicBezTo>
                  <a:pt x="413" y="170"/>
                  <a:pt x="416" y="262"/>
                  <a:pt x="415" y="304"/>
                </a:cubicBezTo>
                <a:lnTo>
                  <a:pt x="415" y="304"/>
                </a:lnTo>
                <a:cubicBezTo>
                  <a:pt x="383" y="245"/>
                  <a:pt x="332" y="198"/>
                  <a:pt x="259" y="141"/>
                </a:cubicBezTo>
                <a:lnTo>
                  <a:pt x="259" y="141"/>
                </a:lnTo>
                <a:cubicBezTo>
                  <a:pt x="254" y="137"/>
                  <a:pt x="247" y="138"/>
                  <a:pt x="243" y="143"/>
                </a:cubicBezTo>
                <a:lnTo>
                  <a:pt x="243" y="143"/>
                </a:lnTo>
                <a:cubicBezTo>
                  <a:pt x="239" y="148"/>
                  <a:pt x="240" y="155"/>
                  <a:pt x="245" y="160"/>
                </a:cubicBezTo>
                <a:lnTo>
                  <a:pt x="245" y="160"/>
                </a:lnTo>
                <a:cubicBezTo>
                  <a:pt x="318" y="217"/>
                  <a:pt x="369" y="265"/>
                  <a:pt x="399" y="324"/>
                </a:cubicBezTo>
                <a:lnTo>
                  <a:pt x="399" y="324"/>
                </a:lnTo>
                <a:cubicBezTo>
                  <a:pt x="373" y="320"/>
                  <a:pt x="271" y="300"/>
                  <a:pt x="203" y="228"/>
                </a:cubicBezTo>
                <a:close/>
                <a:moveTo>
                  <a:pt x="514" y="104"/>
                </a:moveTo>
                <a:lnTo>
                  <a:pt x="514" y="104"/>
                </a:lnTo>
                <a:cubicBezTo>
                  <a:pt x="535" y="77"/>
                  <a:pt x="587" y="42"/>
                  <a:pt x="712" y="25"/>
                </a:cubicBezTo>
                <a:lnTo>
                  <a:pt x="712" y="25"/>
                </a:lnTo>
                <a:cubicBezTo>
                  <a:pt x="713" y="24"/>
                  <a:pt x="713" y="24"/>
                  <a:pt x="713" y="24"/>
                </a:cubicBezTo>
                <a:lnTo>
                  <a:pt x="713" y="24"/>
                </a:lnTo>
                <a:cubicBezTo>
                  <a:pt x="716" y="24"/>
                  <a:pt x="718" y="25"/>
                  <a:pt x="719" y="26"/>
                </a:cubicBezTo>
                <a:lnTo>
                  <a:pt x="719" y="26"/>
                </a:lnTo>
                <a:cubicBezTo>
                  <a:pt x="721" y="28"/>
                  <a:pt x="722" y="29"/>
                  <a:pt x="722" y="32"/>
                </a:cubicBezTo>
                <a:lnTo>
                  <a:pt x="722" y="32"/>
                </a:lnTo>
                <a:cubicBezTo>
                  <a:pt x="726" y="74"/>
                  <a:pt x="718" y="177"/>
                  <a:pt x="671" y="228"/>
                </a:cubicBezTo>
                <a:lnTo>
                  <a:pt x="671" y="228"/>
                </a:lnTo>
                <a:cubicBezTo>
                  <a:pt x="613" y="289"/>
                  <a:pt x="527" y="317"/>
                  <a:pt x="479" y="325"/>
                </a:cubicBezTo>
                <a:lnTo>
                  <a:pt x="479" y="325"/>
                </a:lnTo>
                <a:cubicBezTo>
                  <a:pt x="508" y="246"/>
                  <a:pt x="562" y="185"/>
                  <a:pt x="642" y="138"/>
                </a:cubicBezTo>
                <a:lnTo>
                  <a:pt x="642" y="138"/>
                </a:lnTo>
                <a:cubicBezTo>
                  <a:pt x="647" y="135"/>
                  <a:pt x="649" y="127"/>
                  <a:pt x="646" y="122"/>
                </a:cubicBezTo>
                <a:lnTo>
                  <a:pt x="646" y="122"/>
                </a:lnTo>
                <a:cubicBezTo>
                  <a:pt x="643" y="116"/>
                  <a:pt x="636" y="114"/>
                  <a:pt x="630" y="118"/>
                </a:cubicBezTo>
                <a:lnTo>
                  <a:pt x="630" y="118"/>
                </a:lnTo>
                <a:cubicBezTo>
                  <a:pt x="548" y="166"/>
                  <a:pt x="493" y="228"/>
                  <a:pt x="461" y="307"/>
                </a:cubicBezTo>
                <a:lnTo>
                  <a:pt x="461" y="307"/>
                </a:lnTo>
                <a:cubicBezTo>
                  <a:pt x="459" y="261"/>
                  <a:pt x="461" y="169"/>
                  <a:pt x="514" y="104"/>
                </a:cubicBezTo>
                <a:close/>
                <a:moveTo>
                  <a:pt x="443" y="366"/>
                </a:moveTo>
                <a:lnTo>
                  <a:pt x="443" y="366"/>
                </a:lnTo>
                <a:lnTo>
                  <a:pt x="443" y="366"/>
                </a:lnTo>
                <a:lnTo>
                  <a:pt x="443" y="366"/>
                </a:lnTo>
                <a:cubicBezTo>
                  <a:pt x="442" y="368"/>
                  <a:pt x="442" y="370"/>
                  <a:pt x="442" y="372"/>
                </a:cubicBezTo>
                <a:lnTo>
                  <a:pt x="442" y="372"/>
                </a:lnTo>
                <a:cubicBezTo>
                  <a:pt x="441" y="370"/>
                  <a:pt x="441" y="368"/>
                  <a:pt x="440" y="366"/>
                </a:cubicBezTo>
                <a:lnTo>
                  <a:pt x="440" y="366"/>
                </a:lnTo>
                <a:cubicBezTo>
                  <a:pt x="441" y="366"/>
                  <a:pt x="442" y="366"/>
                  <a:pt x="443" y="366"/>
                </a:cubicBezTo>
                <a:close/>
                <a:moveTo>
                  <a:pt x="438" y="307"/>
                </a:moveTo>
                <a:lnTo>
                  <a:pt x="438" y="307"/>
                </a:lnTo>
                <a:cubicBezTo>
                  <a:pt x="438" y="307"/>
                  <a:pt x="438" y="306"/>
                  <a:pt x="438" y="305"/>
                </a:cubicBezTo>
                <a:lnTo>
                  <a:pt x="438" y="305"/>
                </a:lnTo>
                <a:cubicBezTo>
                  <a:pt x="438" y="306"/>
                  <a:pt x="438" y="307"/>
                  <a:pt x="438" y="307"/>
                </a:cubicBezTo>
                <a:close/>
                <a:moveTo>
                  <a:pt x="456" y="652"/>
                </a:moveTo>
                <a:lnTo>
                  <a:pt x="456" y="408"/>
                </a:lnTo>
                <a:lnTo>
                  <a:pt x="680" y="408"/>
                </a:lnTo>
                <a:lnTo>
                  <a:pt x="680" y="408"/>
                </a:lnTo>
                <a:cubicBezTo>
                  <a:pt x="679" y="485"/>
                  <a:pt x="667" y="562"/>
                  <a:pt x="642" y="638"/>
                </a:cubicBezTo>
                <a:lnTo>
                  <a:pt x="642" y="638"/>
                </a:lnTo>
                <a:cubicBezTo>
                  <a:pt x="579" y="647"/>
                  <a:pt x="518" y="651"/>
                  <a:pt x="456" y="652"/>
                </a:cubicBezTo>
                <a:close/>
                <a:moveTo>
                  <a:pt x="456" y="675"/>
                </a:moveTo>
                <a:lnTo>
                  <a:pt x="456" y="675"/>
                </a:lnTo>
                <a:cubicBezTo>
                  <a:pt x="515" y="675"/>
                  <a:pt x="574" y="670"/>
                  <a:pt x="633" y="663"/>
                </a:cubicBezTo>
                <a:lnTo>
                  <a:pt x="633" y="663"/>
                </a:lnTo>
                <a:cubicBezTo>
                  <a:pt x="617" y="708"/>
                  <a:pt x="597" y="753"/>
                  <a:pt x="572" y="797"/>
                </a:cubicBezTo>
                <a:lnTo>
                  <a:pt x="572" y="797"/>
                </a:lnTo>
                <a:cubicBezTo>
                  <a:pt x="535" y="809"/>
                  <a:pt x="496" y="816"/>
                  <a:pt x="456" y="817"/>
                </a:cubicBezTo>
                <a:lnTo>
                  <a:pt x="456" y="675"/>
                </a:lnTo>
                <a:close/>
                <a:moveTo>
                  <a:pt x="433" y="675"/>
                </a:moveTo>
                <a:lnTo>
                  <a:pt x="433" y="817"/>
                </a:lnTo>
                <a:lnTo>
                  <a:pt x="433" y="817"/>
                </a:lnTo>
                <a:cubicBezTo>
                  <a:pt x="395" y="816"/>
                  <a:pt x="360" y="810"/>
                  <a:pt x="326" y="801"/>
                </a:cubicBezTo>
                <a:lnTo>
                  <a:pt x="326" y="801"/>
                </a:lnTo>
                <a:cubicBezTo>
                  <a:pt x="301" y="756"/>
                  <a:pt x="280" y="711"/>
                  <a:pt x="264" y="666"/>
                </a:cubicBezTo>
                <a:lnTo>
                  <a:pt x="264" y="666"/>
                </a:lnTo>
                <a:cubicBezTo>
                  <a:pt x="320" y="672"/>
                  <a:pt x="376" y="675"/>
                  <a:pt x="433" y="675"/>
                </a:cubicBezTo>
                <a:close/>
                <a:moveTo>
                  <a:pt x="433" y="408"/>
                </a:moveTo>
                <a:lnTo>
                  <a:pt x="433" y="652"/>
                </a:lnTo>
                <a:lnTo>
                  <a:pt x="433" y="652"/>
                </a:lnTo>
                <a:cubicBezTo>
                  <a:pt x="373" y="652"/>
                  <a:pt x="314" y="649"/>
                  <a:pt x="256" y="642"/>
                </a:cubicBezTo>
                <a:lnTo>
                  <a:pt x="256" y="642"/>
                </a:lnTo>
                <a:cubicBezTo>
                  <a:pt x="230" y="565"/>
                  <a:pt x="217" y="486"/>
                  <a:pt x="217" y="408"/>
                </a:cubicBezTo>
                <a:lnTo>
                  <a:pt x="433" y="408"/>
                </a:lnTo>
                <a:close/>
                <a:moveTo>
                  <a:pt x="881" y="393"/>
                </a:moveTo>
                <a:lnTo>
                  <a:pt x="881" y="393"/>
                </a:lnTo>
                <a:cubicBezTo>
                  <a:pt x="876" y="387"/>
                  <a:pt x="869" y="385"/>
                  <a:pt x="861" y="385"/>
                </a:cubicBezTo>
                <a:lnTo>
                  <a:pt x="463" y="385"/>
                </a:lnTo>
                <a:lnTo>
                  <a:pt x="463" y="385"/>
                </a:lnTo>
                <a:cubicBezTo>
                  <a:pt x="465" y="372"/>
                  <a:pt x="468" y="361"/>
                  <a:pt x="471" y="350"/>
                </a:cubicBezTo>
                <a:lnTo>
                  <a:pt x="471" y="350"/>
                </a:lnTo>
                <a:cubicBezTo>
                  <a:pt x="472" y="350"/>
                  <a:pt x="474" y="350"/>
                  <a:pt x="475" y="350"/>
                </a:cubicBezTo>
                <a:lnTo>
                  <a:pt x="475" y="350"/>
                </a:lnTo>
                <a:cubicBezTo>
                  <a:pt x="488" y="348"/>
                  <a:pt x="607" y="329"/>
                  <a:pt x="687" y="244"/>
                </a:cubicBezTo>
                <a:lnTo>
                  <a:pt x="687" y="244"/>
                </a:lnTo>
                <a:cubicBezTo>
                  <a:pt x="744" y="183"/>
                  <a:pt x="748" y="66"/>
                  <a:pt x="745" y="30"/>
                </a:cubicBezTo>
                <a:lnTo>
                  <a:pt x="745" y="30"/>
                </a:lnTo>
                <a:cubicBezTo>
                  <a:pt x="745" y="21"/>
                  <a:pt x="740" y="14"/>
                  <a:pt x="734" y="8"/>
                </a:cubicBezTo>
                <a:lnTo>
                  <a:pt x="734" y="8"/>
                </a:lnTo>
                <a:cubicBezTo>
                  <a:pt x="727" y="3"/>
                  <a:pt x="718" y="0"/>
                  <a:pt x="709" y="1"/>
                </a:cubicBezTo>
                <a:lnTo>
                  <a:pt x="709" y="1"/>
                </a:lnTo>
                <a:cubicBezTo>
                  <a:pt x="602" y="16"/>
                  <a:pt x="531" y="46"/>
                  <a:pt x="496" y="89"/>
                </a:cubicBezTo>
                <a:lnTo>
                  <a:pt x="496" y="89"/>
                </a:lnTo>
                <a:cubicBezTo>
                  <a:pt x="451" y="145"/>
                  <a:pt x="440" y="217"/>
                  <a:pt x="437" y="270"/>
                </a:cubicBezTo>
                <a:lnTo>
                  <a:pt x="437" y="270"/>
                </a:lnTo>
                <a:cubicBezTo>
                  <a:pt x="435" y="219"/>
                  <a:pt x="423" y="146"/>
                  <a:pt x="377" y="89"/>
                </a:cubicBezTo>
                <a:lnTo>
                  <a:pt x="377" y="89"/>
                </a:lnTo>
                <a:cubicBezTo>
                  <a:pt x="334" y="36"/>
                  <a:pt x="257" y="30"/>
                  <a:pt x="206" y="26"/>
                </a:cubicBezTo>
                <a:lnTo>
                  <a:pt x="206" y="26"/>
                </a:lnTo>
                <a:cubicBezTo>
                  <a:pt x="197" y="25"/>
                  <a:pt x="188" y="24"/>
                  <a:pt x="181" y="23"/>
                </a:cubicBezTo>
                <a:lnTo>
                  <a:pt x="181" y="23"/>
                </a:lnTo>
                <a:cubicBezTo>
                  <a:pt x="173" y="22"/>
                  <a:pt x="164" y="25"/>
                  <a:pt x="157" y="30"/>
                </a:cubicBezTo>
                <a:lnTo>
                  <a:pt x="157" y="30"/>
                </a:lnTo>
                <a:cubicBezTo>
                  <a:pt x="150" y="36"/>
                  <a:pt x="146" y="44"/>
                  <a:pt x="145" y="52"/>
                </a:cubicBezTo>
                <a:lnTo>
                  <a:pt x="145" y="59"/>
                </a:lnTo>
                <a:lnTo>
                  <a:pt x="145" y="59"/>
                </a:lnTo>
                <a:cubicBezTo>
                  <a:pt x="141" y="105"/>
                  <a:pt x="134" y="189"/>
                  <a:pt x="186" y="244"/>
                </a:cubicBezTo>
                <a:lnTo>
                  <a:pt x="186" y="244"/>
                </a:lnTo>
                <a:cubicBezTo>
                  <a:pt x="266" y="328"/>
                  <a:pt x="388" y="346"/>
                  <a:pt x="402" y="348"/>
                </a:cubicBezTo>
                <a:lnTo>
                  <a:pt x="402" y="348"/>
                </a:lnTo>
                <a:cubicBezTo>
                  <a:pt x="403" y="348"/>
                  <a:pt x="405" y="349"/>
                  <a:pt x="406" y="349"/>
                </a:cubicBezTo>
                <a:lnTo>
                  <a:pt x="406" y="349"/>
                </a:lnTo>
                <a:cubicBezTo>
                  <a:pt x="407" y="349"/>
                  <a:pt x="408" y="348"/>
                  <a:pt x="409" y="348"/>
                </a:cubicBezTo>
                <a:lnTo>
                  <a:pt x="409" y="348"/>
                </a:lnTo>
                <a:cubicBezTo>
                  <a:pt x="414" y="360"/>
                  <a:pt x="418" y="372"/>
                  <a:pt x="421" y="385"/>
                </a:cubicBezTo>
                <a:lnTo>
                  <a:pt x="27" y="385"/>
                </a:lnTo>
                <a:lnTo>
                  <a:pt x="27" y="385"/>
                </a:lnTo>
                <a:cubicBezTo>
                  <a:pt x="19" y="385"/>
                  <a:pt x="12" y="387"/>
                  <a:pt x="8" y="393"/>
                </a:cubicBezTo>
                <a:lnTo>
                  <a:pt x="8" y="393"/>
                </a:lnTo>
                <a:cubicBezTo>
                  <a:pt x="2" y="398"/>
                  <a:pt x="0" y="406"/>
                  <a:pt x="0" y="413"/>
                </a:cubicBezTo>
                <a:lnTo>
                  <a:pt x="0" y="413"/>
                </a:lnTo>
                <a:cubicBezTo>
                  <a:pt x="9" y="653"/>
                  <a:pt x="204" y="840"/>
                  <a:pt x="444" y="840"/>
                </a:cubicBezTo>
                <a:lnTo>
                  <a:pt x="444" y="840"/>
                </a:lnTo>
                <a:cubicBezTo>
                  <a:pt x="685" y="840"/>
                  <a:pt x="880" y="653"/>
                  <a:pt x="888" y="413"/>
                </a:cubicBezTo>
                <a:lnTo>
                  <a:pt x="888" y="413"/>
                </a:lnTo>
                <a:cubicBezTo>
                  <a:pt x="889" y="406"/>
                  <a:pt x="886" y="398"/>
                  <a:pt x="881" y="3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Freeform 80">
            <a:extLst>
              <a:ext uri="{FF2B5EF4-FFF2-40B4-BE49-F238E27FC236}">
                <a16:creationId xmlns:a16="http://schemas.microsoft.com/office/drawing/2014/main" id="{558A0703-D557-5652-06AC-23B7EAEF3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949" y="2842501"/>
            <a:ext cx="638299" cy="622827"/>
          </a:xfrm>
          <a:custGeom>
            <a:avLst/>
            <a:gdLst>
              <a:gd name="connsiteX0" fmla="*/ 227193 w 368946"/>
              <a:gd name="connsiteY0" fmla="*/ 260350 h 360003"/>
              <a:gd name="connsiteX1" fmla="*/ 186936 w 368946"/>
              <a:gd name="connsiteY1" fmla="*/ 266826 h 360003"/>
              <a:gd name="connsiteX2" fmla="*/ 186217 w 368946"/>
              <a:gd name="connsiteY2" fmla="*/ 266826 h 360003"/>
              <a:gd name="connsiteX3" fmla="*/ 181904 w 368946"/>
              <a:gd name="connsiteY3" fmla="*/ 266826 h 360003"/>
              <a:gd name="connsiteX4" fmla="*/ 180826 w 368946"/>
              <a:gd name="connsiteY4" fmla="*/ 266826 h 360003"/>
              <a:gd name="connsiteX5" fmla="*/ 180107 w 368946"/>
              <a:gd name="connsiteY5" fmla="*/ 266826 h 360003"/>
              <a:gd name="connsiteX6" fmla="*/ 179388 w 368946"/>
              <a:gd name="connsiteY6" fmla="*/ 266826 h 360003"/>
              <a:gd name="connsiteX7" fmla="*/ 178310 w 368946"/>
              <a:gd name="connsiteY7" fmla="*/ 266826 h 360003"/>
              <a:gd name="connsiteX8" fmla="*/ 177591 w 368946"/>
              <a:gd name="connsiteY8" fmla="*/ 266826 h 360003"/>
              <a:gd name="connsiteX9" fmla="*/ 176153 w 368946"/>
              <a:gd name="connsiteY9" fmla="*/ 266466 h 360003"/>
              <a:gd name="connsiteX10" fmla="*/ 175434 w 368946"/>
              <a:gd name="connsiteY10" fmla="*/ 266107 h 360003"/>
              <a:gd name="connsiteX11" fmla="*/ 174356 w 368946"/>
              <a:gd name="connsiteY11" fmla="*/ 265747 h 360003"/>
              <a:gd name="connsiteX12" fmla="*/ 173637 w 368946"/>
              <a:gd name="connsiteY12" fmla="*/ 265747 h 360003"/>
              <a:gd name="connsiteX13" fmla="*/ 172559 w 368946"/>
              <a:gd name="connsiteY13" fmla="*/ 265027 h 360003"/>
              <a:gd name="connsiteX14" fmla="*/ 171840 w 368946"/>
              <a:gd name="connsiteY14" fmla="*/ 265027 h 360003"/>
              <a:gd name="connsiteX15" fmla="*/ 171121 w 368946"/>
              <a:gd name="connsiteY15" fmla="*/ 264308 h 360003"/>
              <a:gd name="connsiteX16" fmla="*/ 156744 w 368946"/>
              <a:gd name="connsiteY16" fmla="*/ 284814 h 360003"/>
              <a:gd name="connsiteX17" fmla="*/ 181545 w 368946"/>
              <a:gd name="connsiteY17" fmla="*/ 291649 h 360003"/>
              <a:gd name="connsiteX18" fmla="*/ 227193 w 368946"/>
              <a:gd name="connsiteY18" fmla="*/ 260350 h 360003"/>
              <a:gd name="connsiteX19" fmla="*/ 169684 w 368946"/>
              <a:gd name="connsiteY19" fmla="*/ 195594 h 360003"/>
              <a:gd name="connsiteX20" fmla="*/ 133021 w 368946"/>
              <a:gd name="connsiteY20" fmla="*/ 243082 h 360003"/>
              <a:gd name="connsiteX21" fmla="*/ 149196 w 368946"/>
              <a:gd name="connsiteY21" fmla="*/ 279058 h 360003"/>
              <a:gd name="connsiteX22" fmla="*/ 164292 w 368946"/>
              <a:gd name="connsiteY22" fmla="*/ 257832 h 360003"/>
              <a:gd name="connsiteX23" fmla="*/ 161776 w 368946"/>
              <a:gd name="connsiteY23" fmla="*/ 248838 h 360003"/>
              <a:gd name="connsiteX24" fmla="*/ 161776 w 368946"/>
              <a:gd name="connsiteY24" fmla="*/ 246680 h 360003"/>
              <a:gd name="connsiteX25" fmla="*/ 161776 w 368946"/>
              <a:gd name="connsiteY25" fmla="*/ 246320 h 360003"/>
              <a:gd name="connsiteX26" fmla="*/ 161776 w 368946"/>
              <a:gd name="connsiteY26" fmla="*/ 242003 h 360003"/>
              <a:gd name="connsiteX27" fmla="*/ 162135 w 368946"/>
              <a:gd name="connsiteY27" fmla="*/ 241643 h 360003"/>
              <a:gd name="connsiteX28" fmla="*/ 162135 w 368946"/>
              <a:gd name="connsiteY28" fmla="*/ 241283 h 360003"/>
              <a:gd name="connsiteX29" fmla="*/ 169684 w 368946"/>
              <a:gd name="connsiteY29" fmla="*/ 195594 h 360003"/>
              <a:gd name="connsiteX30" fmla="*/ 169684 w 368946"/>
              <a:gd name="connsiteY30" fmla="*/ 135874 h 360003"/>
              <a:gd name="connsiteX31" fmla="*/ 168246 w 368946"/>
              <a:gd name="connsiteY31" fmla="*/ 137313 h 360003"/>
              <a:gd name="connsiteX32" fmla="*/ 168246 w 368946"/>
              <a:gd name="connsiteY32" fmla="*/ 152423 h 360003"/>
              <a:gd name="connsiteX33" fmla="*/ 164651 w 368946"/>
              <a:gd name="connsiteY33" fmla="*/ 156740 h 360003"/>
              <a:gd name="connsiteX34" fmla="*/ 133740 w 368946"/>
              <a:gd name="connsiteY34" fmla="*/ 170411 h 360003"/>
              <a:gd name="connsiteX35" fmla="*/ 127630 w 368946"/>
              <a:gd name="connsiteY35" fmla="*/ 170051 h 360003"/>
              <a:gd name="connsiteX36" fmla="*/ 116487 w 368946"/>
              <a:gd name="connsiteY36" fmla="*/ 158539 h 360003"/>
              <a:gd name="connsiteX37" fmla="*/ 114331 w 368946"/>
              <a:gd name="connsiteY37" fmla="*/ 158539 h 360003"/>
              <a:gd name="connsiteX38" fmla="*/ 97437 w 368946"/>
              <a:gd name="connsiteY38" fmla="*/ 175448 h 360003"/>
              <a:gd name="connsiteX39" fmla="*/ 97437 w 368946"/>
              <a:gd name="connsiteY39" fmla="*/ 177606 h 360003"/>
              <a:gd name="connsiteX40" fmla="*/ 108580 w 368946"/>
              <a:gd name="connsiteY40" fmla="*/ 188759 h 360003"/>
              <a:gd name="connsiteX41" fmla="*/ 109299 w 368946"/>
              <a:gd name="connsiteY41" fmla="*/ 194875 h 360003"/>
              <a:gd name="connsiteX42" fmla="*/ 96718 w 368946"/>
              <a:gd name="connsiteY42" fmla="*/ 225814 h 360003"/>
              <a:gd name="connsiteX43" fmla="*/ 91686 w 368946"/>
              <a:gd name="connsiteY43" fmla="*/ 229411 h 360003"/>
              <a:gd name="connsiteX44" fmla="*/ 76231 w 368946"/>
              <a:gd name="connsiteY44" fmla="*/ 229411 h 360003"/>
              <a:gd name="connsiteX45" fmla="*/ 74793 w 368946"/>
              <a:gd name="connsiteY45" fmla="*/ 230850 h 360003"/>
              <a:gd name="connsiteX46" fmla="*/ 74793 w 368946"/>
              <a:gd name="connsiteY46" fmla="*/ 254954 h 360003"/>
              <a:gd name="connsiteX47" fmla="*/ 76231 w 368946"/>
              <a:gd name="connsiteY47" fmla="*/ 256393 h 360003"/>
              <a:gd name="connsiteX48" fmla="*/ 91686 w 368946"/>
              <a:gd name="connsiteY48" fmla="*/ 256393 h 360003"/>
              <a:gd name="connsiteX49" fmla="*/ 96718 w 368946"/>
              <a:gd name="connsiteY49" fmla="*/ 260350 h 360003"/>
              <a:gd name="connsiteX50" fmla="*/ 109299 w 368946"/>
              <a:gd name="connsiteY50" fmla="*/ 290930 h 360003"/>
              <a:gd name="connsiteX51" fmla="*/ 108580 w 368946"/>
              <a:gd name="connsiteY51" fmla="*/ 297046 h 360003"/>
              <a:gd name="connsiteX52" fmla="*/ 97437 w 368946"/>
              <a:gd name="connsiteY52" fmla="*/ 308198 h 360003"/>
              <a:gd name="connsiteX53" fmla="*/ 97437 w 368946"/>
              <a:gd name="connsiteY53" fmla="*/ 310357 h 360003"/>
              <a:gd name="connsiteX54" fmla="*/ 114331 w 368946"/>
              <a:gd name="connsiteY54" fmla="*/ 327265 h 360003"/>
              <a:gd name="connsiteX55" fmla="*/ 116487 w 368946"/>
              <a:gd name="connsiteY55" fmla="*/ 327265 h 360003"/>
              <a:gd name="connsiteX56" fmla="*/ 127630 w 368946"/>
              <a:gd name="connsiteY56" fmla="*/ 316113 h 360003"/>
              <a:gd name="connsiteX57" fmla="*/ 131224 w 368946"/>
              <a:gd name="connsiteY57" fmla="*/ 314674 h 360003"/>
              <a:gd name="connsiteX58" fmla="*/ 133740 w 368946"/>
              <a:gd name="connsiteY58" fmla="*/ 315393 h 360003"/>
              <a:gd name="connsiteX59" fmla="*/ 164651 w 368946"/>
              <a:gd name="connsiteY59" fmla="*/ 328345 h 360003"/>
              <a:gd name="connsiteX60" fmla="*/ 168246 w 368946"/>
              <a:gd name="connsiteY60" fmla="*/ 333022 h 360003"/>
              <a:gd name="connsiteX61" fmla="*/ 168246 w 368946"/>
              <a:gd name="connsiteY61" fmla="*/ 348851 h 360003"/>
              <a:gd name="connsiteX62" fmla="*/ 169684 w 368946"/>
              <a:gd name="connsiteY62" fmla="*/ 350290 h 360003"/>
              <a:gd name="connsiteX63" fmla="*/ 193406 w 368946"/>
              <a:gd name="connsiteY63" fmla="*/ 350290 h 360003"/>
              <a:gd name="connsiteX64" fmla="*/ 195203 w 368946"/>
              <a:gd name="connsiteY64" fmla="*/ 348851 h 360003"/>
              <a:gd name="connsiteX65" fmla="*/ 195203 w 368946"/>
              <a:gd name="connsiteY65" fmla="*/ 333022 h 360003"/>
              <a:gd name="connsiteX66" fmla="*/ 199157 w 368946"/>
              <a:gd name="connsiteY66" fmla="*/ 328345 h 360003"/>
              <a:gd name="connsiteX67" fmla="*/ 229709 w 368946"/>
              <a:gd name="connsiteY67" fmla="*/ 315393 h 360003"/>
              <a:gd name="connsiteX68" fmla="*/ 235819 w 368946"/>
              <a:gd name="connsiteY68" fmla="*/ 316113 h 360003"/>
              <a:gd name="connsiteX69" fmla="*/ 246962 w 368946"/>
              <a:gd name="connsiteY69" fmla="*/ 327265 h 360003"/>
              <a:gd name="connsiteX70" fmla="*/ 249118 w 368946"/>
              <a:gd name="connsiteY70" fmla="*/ 327265 h 360003"/>
              <a:gd name="connsiteX71" fmla="*/ 265652 w 368946"/>
              <a:gd name="connsiteY71" fmla="*/ 310357 h 360003"/>
              <a:gd name="connsiteX72" fmla="*/ 265652 w 368946"/>
              <a:gd name="connsiteY72" fmla="*/ 308198 h 360003"/>
              <a:gd name="connsiteX73" fmla="*/ 254869 w 368946"/>
              <a:gd name="connsiteY73" fmla="*/ 297046 h 360003"/>
              <a:gd name="connsiteX74" fmla="*/ 254151 w 368946"/>
              <a:gd name="connsiteY74" fmla="*/ 290930 h 360003"/>
              <a:gd name="connsiteX75" fmla="*/ 267090 w 368946"/>
              <a:gd name="connsiteY75" fmla="*/ 260350 h 360003"/>
              <a:gd name="connsiteX76" fmla="*/ 271763 w 368946"/>
              <a:gd name="connsiteY76" fmla="*/ 256393 h 360003"/>
              <a:gd name="connsiteX77" fmla="*/ 287578 w 368946"/>
              <a:gd name="connsiteY77" fmla="*/ 256393 h 360003"/>
              <a:gd name="connsiteX78" fmla="*/ 289016 w 368946"/>
              <a:gd name="connsiteY78" fmla="*/ 254954 h 360003"/>
              <a:gd name="connsiteX79" fmla="*/ 289016 w 368946"/>
              <a:gd name="connsiteY79" fmla="*/ 235887 h 360003"/>
              <a:gd name="connsiteX80" fmla="*/ 238335 w 368946"/>
              <a:gd name="connsiteY80" fmla="*/ 257832 h 360003"/>
              <a:gd name="connsiteX81" fmla="*/ 181545 w 368946"/>
              <a:gd name="connsiteY81" fmla="*/ 301363 h 360003"/>
              <a:gd name="connsiteX82" fmla="*/ 123317 w 368946"/>
              <a:gd name="connsiteY82" fmla="*/ 243082 h 360003"/>
              <a:gd name="connsiteX83" fmla="*/ 172559 w 368946"/>
              <a:gd name="connsiteY83" fmla="*/ 185161 h 360003"/>
              <a:gd name="connsiteX84" fmla="*/ 195203 w 368946"/>
              <a:gd name="connsiteY84" fmla="*/ 136954 h 360003"/>
              <a:gd name="connsiteX85" fmla="*/ 193406 w 368946"/>
              <a:gd name="connsiteY85" fmla="*/ 135874 h 360003"/>
              <a:gd name="connsiteX86" fmla="*/ 349400 w 368946"/>
              <a:gd name="connsiteY86" fmla="*/ 70039 h 360003"/>
              <a:gd name="connsiteX87" fmla="*/ 221442 w 368946"/>
              <a:gd name="connsiteY87" fmla="*/ 119685 h 360003"/>
              <a:gd name="connsiteX88" fmla="*/ 203111 w 368946"/>
              <a:gd name="connsiteY88" fmla="*/ 142710 h 360003"/>
              <a:gd name="connsiteX89" fmla="*/ 200954 w 368946"/>
              <a:gd name="connsiteY89" fmla="*/ 145947 h 360003"/>
              <a:gd name="connsiteX90" fmla="*/ 197360 w 368946"/>
              <a:gd name="connsiteY90" fmla="*/ 152423 h 360003"/>
              <a:gd name="connsiteX91" fmla="*/ 197001 w 368946"/>
              <a:gd name="connsiteY91" fmla="*/ 153143 h 360003"/>
              <a:gd name="connsiteX92" fmla="*/ 172559 w 368946"/>
              <a:gd name="connsiteY92" fmla="*/ 232649 h 360003"/>
              <a:gd name="connsiteX93" fmla="*/ 172559 w 368946"/>
              <a:gd name="connsiteY93" fmla="*/ 233369 h 360003"/>
              <a:gd name="connsiteX94" fmla="*/ 171840 w 368946"/>
              <a:gd name="connsiteY94" fmla="*/ 237686 h 360003"/>
              <a:gd name="connsiteX95" fmla="*/ 171840 w 368946"/>
              <a:gd name="connsiteY95" fmla="*/ 240924 h 360003"/>
              <a:gd name="connsiteX96" fmla="*/ 171481 w 368946"/>
              <a:gd name="connsiteY96" fmla="*/ 242003 h 360003"/>
              <a:gd name="connsiteX97" fmla="*/ 171481 w 368946"/>
              <a:gd name="connsiteY97" fmla="*/ 242363 h 360003"/>
              <a:gd name="connsiteX98" fmla="*/ 171481 w 368946"/>
              <a:gd name="connsiteY98" fmla="*/ 247039 h 360003"/>
              <a:gd name="connsiteX99" fmla="*/ 171481 w 368946"/>
              <a:gd name="connsiteY99" fmla="*/ 247399 h 360003"/>
              <a:gd name="connsiteX100" fmla="*/ 171481 w 368946"/>
              <a:gd name="connsiteY100" fmla="*/ 250277 h 360003"/>
              <a:gd name="connsiteX101" fmla="*/ 204549 w 368946"/>
              <a:gd name="connsiteY101" fmla="*/ 217539 h 360003"/>
              <a:gd name="connsiteX102" fmla="*/ 205627 w 368946"/>
              <a:gd name="connsiteY102" fmla="*/ 181564 h 360003"/>
              <a:gd name="connsiteX103" fmla="*/ 210300 w 368946"/>
              <a:gd name="connsiteY103" fmla="*/ 176887 h 360003"/>
              <a:gd name="connsiteX104" fmla="*/ 214972 w 368946"/>
              <a:gd name="connsiteY104" fmla="*/ 181923 h 360003"/>
              <a:gd name="connsiteX105" fmla="*/ 214253 w 368946"/>
              <a:gd name="connsiteY105" fmla="*/ 207466 h 360003"/>
              <a:gd name="connsiteX106" fmla="*/ 234741 w 368946"/>
              <a:gd name="connsiteY106" fmla="*/ 187320 h 360003"/>
              <a:gd name="connsiteX107" fmla="*/ 287218 w 368946"/>
              <a:gd name="connsiteY107" fmla="*/ 135515 h 360003"/>
              <a:gd name="connsiteX108" fmla="*/ 287218 w 368946"/>
              <a:gd name="connsiteY108" fmla="*/ 98819 h 360003"/>
              <a:gd name="connsiteX109" fmla="*/ 291891 w 368946"/>
              <a:gd name="connsiteY109" fmla="*/ 94502 h 360003"/>
              <a:gd name="connsiteX110" fmla="*/ 296923 w 368946"/>
              <a:gd name="connsiteY110" fmla="*/ 99179 h 360003"/>
              <a:gd name="connsiteX111" fmla="*/ 296923 w 368946"/>
              <a:gd name="connsiteY111" fmla="*/ 125801 h 360003"/>
              <a:gd name="connsiteX112" fmla="*/ 324600 w 368946"/>
              <a:gd name="connsiteY112" fmla="*/ 98100 h 360003"/>
              <a:gd name="connsiteX113" fmla="*/ 331429 w 368946"/>
              <a:gd name="connsiteY113" fmla="*/ 98100 h 360003"/>
              <a:gd name="connsiteX114" fmla="*/ 331429 w 368946"/>
              <a:gd name="connsiteY114" fmla="*/ 104935 h 360003"/>
              <a:gd name="connsiteX115" fmla="*/ 295485 w 368946"/>
              <a:gd name="connsiteY115" fmla="*/ 140551 h 360003"/>
              <a:gd name="connsiteX116" fmla="*/ 249837 w 368946"/>
              <a:gd name="connsiteY116" fmla="*/ 185881 h 360003"/>
              <a:gd name="connsiteX117" fmla="*/ 297642 w 368946"/>
              <a:gd name="connsiteY117" fmla="*/ 186240 h 360003"/>
              <a:gd name="connsiteX118" fmla="*/ 302315 w 368946"/>
              <a:gd name="connsiteY118" fmla="*/ 190917 h 360003"/>
              <a:gd name="connsiteX119" fmla="*/ 297642 w 368946"/>
              <a:gd name="connsiteY119" fmla="*/ 195954 h 360003"/>
              <a:gd name="connsiteX120" fmla="*/ 240133 w 368946"/>
              <a:gd name="connsiteY120" fmla="*/ 195594 h 360003"/>
              <a:gd name="connsiteX121" fmla="*/ 178310 w 368946"/>
              <a:gd name="connsiteY121" fmla="*/ 257113 h 360003"/>
              <a:gd name="connsiteX122" fmla="*/ 179388 w 368946"/>
              <a:gd name="connsiteY122" fmla="*/ 257113 h 360003"/>
              <a:gd name="connsiteX123" fmla="*/ 181185 w 368946"/>
              <a:gd name="connsiteY123" fmla="*/ 257472 h 360003"/>
              <a:gd name="connsiteX124" fmla="*/ 185499 w 368946"/>
              <a:gd name="connsiteY124" fmla="*/ 257113 h 360003"/>
              <a:gd name="connsiteX125" fmla="*/ 186217 w 368946"/>
              <a:gd name="connsiteY125" fmla="*/ 257113 h 360003"/>
              <a:gd name="connsiteX126" fmla="*/ 190171 w 368946"/>
              <a:gd name="connsiteY126" fmla="*/ 256393 h 360003"/>
              <a:gd name="connsiteX127" fmla="*/ 194844 w 368946"/>
              <a:gd name="connsiteY127" fmla="*/ 256033 h 360003"/>
              <a:gd name="connsiteX128" fmla="*/ 195563 w 368946"/>
              <a:gd name="connsiteY128" fmla="*/ 256033 h 360003"/>
              <a:gd name="connsiteX129" fmla="*/ 278951 w 368946"/>
              <a:gd name="connsiteY129" fmla="*/ 230491 h 360003"/>
              <a:gd name="connsiteX130" fmla="*/ 280749 w 368946"/>
              <a:gd name="connsiteY130" fmla="*/ 229771 h 360003"/>
              <a:gd name="connsiteX131" fmla="*/ 283984 w 368946"/>
              <a:gd name="connsiteY131" fmla="*/ 227613 h 360003"/>
              <a:gd name="connsiteX132" fmla="*/ 289375 w 368946"/>
              <a:gd name="connsiteY132" fmla="*/ 224375 h 360003"/>
              <a:gd name="connsiteX133" fmla="*/ 309144 w 368946"/>
              <a:gd name="connsiteY133" fmla="*/ 207826 h 360003"/>
              <a:gd name="connsiteX134" fmla="*/ 359465 w 368946"/>
              <a:gd name="connsiteY134" fmla="*/ 80112 h 360003"/>
              <a:gd name="connsiteX135" fmla="*/ 356589 w 368946"/>
              <a:gd name="connsiteY135" fmla="*/ 73276 h 360003"/>
              <a:gd name="connsiteX136" fmla="*/ 349760 w 368946"/>
              <a:gd name="connsiteY136" fmla="*/ 70039 h 360003"/>
              <a:gd name="connsiteX137" fmla="*/ 349400 w 368946"/>
              <a:gd name="connsiteY137" fmla="*/ 70039 h 360003"/>
              <a:gd name="connsiteX138" fmla="*/ 348682 w 368946"/>
              <a:gd name="connsiteY138" fmla="*/ 60685 h 360003"/>
              <a:gd name="connsiteX139" fmla="*/ 363418 w 368946"/>
              <a:gd name="connsiteY139" fmla="*/ 66081 h 360003"/>
              <a:gd name="connsiteX140" fmla="*/ 368810 w 368946"/>
              <a:gd name="connsiteY140" fmla="*/ 80831 h 360003"/>
              <a:gd name="connsiteX141" fmla="*/ 315973 w 368946"/>
              <a:gd name="connsiteY141" fmla="*/ 214661 h 360003"/>
              <a:gd name="connsiteX142" fmla="*/ 298361 w 368946"/>
              <a:gd name="connsiteY142" fmla="*/ 229411 h 360003"/>
              <a:gd name="connsiteX143" fmla="*/ 298720 w 368946"/>
              <a:gd name="connsiteY143" fmla="*/ 230850 h 360003"/>
              <a:gd name="connsiteX144" fmla="*/ 298720 w 368946"/>
              <a:gd name="connsiteY144" fmla="*/ 254954 h 360003"/>
              <a:gd name="connsiteX145" fmla="*/ 287578 w 368946"/>
              <a:gd name="connsiteY145" fmla="*/ 266107 h 360003"/>
              <a:gd name="connsiteX146" fmla="*/ 275357 w 368946"/>
              <a:gd name="connsiteY146" fmla="*/ 266107 h 360003"/>
              <a:gd name="connsiteX147" fmla="*/ 264215 w 368946"/>
              <a:gd name="connsiteY147" fmla="*/ 293088 h 360003"/>
              <a:gd name="connsiteX148" fmla="*/ 272841 w 368946"/>
              <a:gd name="connsiteY148" fmla="*/ 301363 h 360003"/>
              <a:gd name="connsiteX149" fmla="*/ 272841 w 368946"/>
              <a:gd name="connsiteY149" fmla="*/ 317192 h 360003"/>
              <a:gd name="connsiteX150" fmla="*/ 255948 w 368946"/>
              <a:gd name="connsiteY150" fmla="*/ 334101 h 360003"/>
              <a:gd name="connsiteX151" fmla="*/ 240133 w 368946"/>
              <a:gd name="connsiteY151" fmla="*/ 334101 h 360003"/>
              <a:gd name="connsiteX152" fmla="*/ 231866 w 368946"/>
              <a:gd name="connsiteY152" fmla="*/ 325826 h 360003"/>
              <a:gd name="connsiteX153" fmla="*/ 204908 w 368946"/>
              <a:gd name="connsiteY153" fmla="*/ 336979 h 360003"/>
              <a:gd name="connsiteX154" fmla="*/ 204908 w 368946"/>
              <a:gd name="connsiteY154" fmla="*/ 348851 h 360003"/>
              <a:gd name="connsiteX155" fmla="*/ 193406 w 368946"/>
              <a:gd name="connsiteY155" fmla="*/ 360003 h 360003"/>
              <a:gd name="connsiteX156" fmla="*/ 169684 w 368946"/>
              <a:gd name="connsiteY156" fmla="*/ 360003 h 360003"/>
              <a:gd name="connsiteX157" fmla="*/ 158541 w 368946"/>
              <a:gd name="connsiteY157" fmla="*/ 348851 h 360003"/>
              <a:gd name="connsiteX158" fmla="*/ 158541 w 368946"/>
              <a:gd name="connsiteY158" fmla="*/ 336979 h 360003"/>
              <a:gd name="connsiteX159" fmla="*/ 131584 w 368946"/>
              <a:gd name="connsiteY159" fmla="*/ 325826 h 360003"/>
              <a:gd name="connsiteX160" fmla="*/ 123317 w 368946"/>
              <a:gd name="connsiteY160" fmla="*/ 334101 h 360003"/>
              <a:gd name="connsiteX161" fmla="*/ 107501 w 368946"/>
              <a:gd name="connsiteY161" fmla="*/ 334101 h 360003"/>
              <a:gd name="connsiteX162" fmla="*/ 90608 w 368946"/>
              <a:gd name="connsiteY162" fmla="*/ 317192 h 360003"/>
              <a:gd name="connsiteX163" fmla="*/ 90608 w 368946"/>
              <a:gd name="connsiteY163" fmla="*/ 301363 h 360003"/>
              <a:gd name="connsiteX164" fmla="*/ 99234 w 368946"/>
              <a:gd name="connsiteY164" fmla="*/ 293088 h 360003"/>
              <a:gd name="connsiteX165" fmla="*/ 88092 w 368946"/>
              <a:gd name="connsiteY165" fmla="*/ 266107 h 360003"/>
              <a:gd name="connsiteX166" fmla="*/ 76231 w 368946"/>
              <a:gd name="connsiteY166" fmla="*/ 266107 h 360003"/>
              <a:gd name="connsiteX167" fmla="*/ 65088 w 368946"/>
              <a:gd name="connsiteY167" fmla="*/ 254954 h 360003"/>
              <a:gd name="connsiteX168" fmla="*/ 65088 w 368946"/>
              <a:gd name="connsiteY168" fmla="*/ 230850 h 360003"/>
              <a:gd name="connsiteX169" fmla="*/ 76231 w 368946"/>
              <a:gd name="connsiteY169" fmla="*/ 219698 h 360003"/>
              <a:gd name="connsiteX170" fmla="*/ 88092 w 368946"/>
              <a:gd name="connsiteY170" fmla="*/ 219698 h 360003"/>
              <a:gd name="connsiteX171" fmla="*/ 99234 w 368946"/>
              <a:gd name="connsiteY171" fmla="*/ 193076 h 360003"/>
              <a:gd name="connsiteX172" fmla="*/ 90608 w 368946"/>
              <a:gd name="connsiteY172" fmla="*/ 184801 h 360003"/>
              <a:gd name="connsiteX173" fmla="*/ 90608 w 368946"/>
              <a:gd name="connsiteY173" fmla="*/ 168612 h 360003"/>
              <a:gd name="connsiteX174" fmla="*/ 107501 w 368946"/>
              <a:gd name="connsiteY174" fmla="*/ 151704 h 360003"/>
              <a:gd name="connsiteX175" fmla="*/ 123317 w 368946"/>
              <a:gd name="connsiteY175" fmla="*/ 151704 h 360003"/>
              <a:gd name="connsiteX176" fmla="*/ 131584 w 368946"/>
              <a:gd name="connsiteY176" fmla="*/ 160338 h 360003"/>
              <a:gd name="connsiteX177" fmla="*/ 158541 w 368946"/>
              <a:gd name="connsiteY177" fmla="*/ 148466 h 360003"/>
              <a:gd name="connsiteX178" fmla="*/ 158541 w 368946"/>
              <a:gd name="connsiteY178" fmla="*/ 137313 h 360003"/>
              <a:gd name="connsiteX179" fmla="*/ 169684 w 368946"/>
              <a:gd name="connsiteY179" fmla="*/ 126161 h 360003"/>
              <a:gd name="connsiteX180" fmla="*/ 193406 w 368946"/>
              <a:gd name="connsiteY180" fmla="*/ 126161 h 360003"/>
              <a:gd name="connsiteX181" fmla="*/ 200954 w 368946"/>
              <a:gd name="connsiteY181" fmla="*/ 128679 h 360003"/>
              <a:gd name="connsiteX182" fmla="*/ 214613 w 368946"/>
              <a:gd name="connsiteY182" fmla="*/ 112850 h 360003"/>
              <a:gd name="connsiteX183" fmla="*/ 348682 w 368946"/>
              <a:gd name="connsiteY183" fmla="*/ 60685 h 360003"/>
              <a:gd name="connsiteX184" fmla="*/ 77788 w 368946"/>
              <a:gd name="connsiteY184" fmla="*/ 47903 h 360003"/>
              <a:gd name="connsiteX185" fmla="*/ 47753 w 368946"/>
              <a:gd name="connsiteY185" fmla="*/ 78400 h 360003"/>
              <a:gd name="connsiteX186" fmla="*/ 77788 w 368946"/>
              <a:gd name="connsiteY186" fmla="*/ 108897 h 360003"/>
              <a:gd name="connsiteX187" fmla="*/ 107822 w 368946"/>
              <a:gd name="connsiteY187" fmla="*/ 78400 h 360003"/>
              <a:gd name="connsiteX188" fmla="*/ 77788 w 368946"/>
              <a:gd name="connsiteY188" fmla="*/ 47903 h 360003"/>
              <a:gd name="connsiteX189" fmla="*/ 77788 w 368946"/>
              <a:gd name="connsiteY189" fmla="*/ 38100 h 360003"/>
              <a:gd name="connsiteX190" fmla="*/ 117118 w 368946"/>
              <a:gd name="connsiteY190" fmla="*/ 78400 h 360003"/>
              <a:gd name="connsiteX191" fmla="*/ 77788 w 368946"/>
              <a:gd name="connsiteY191" fmla="*/ 118700 h 360003"/>
              <a:gd name="connsiteX192" fmla="*/ 38100 w 368946"/>
              <a:gd name="connsiteY192" fmla="*/ 78400 h 360003"/>
              <a:gd name="connsiteX193" fmla="*/ 77788 w 368946"/>
              <a:gd name="connsiteY193" fmla="*/ 38100 h 360003"/>
              <a:gd name="connsiteX194" fmla="*/ 70618 w 368946"/>
              <a:gd name="connsiteY194" fmla="*/ 9679 h 360003"/>
              <a:gd name="connsiteX195" fmla="*/ 70618 w 368946"/>
              <a:gd name="connsiteY195" fmla="*/ 18282 h 360003"/>
              <a:gd name="connsiteX196" fmla="*/ 66675 w 368946"/>
              <a:gd name="connsiteY196" fmla="*/ 22942 h 360003"/>
              <a:gd name="connsiteX197" fmla="*/ 47317 w 368946"/>
              <a:gd name="connsiteY197" fmla="*/ 31545 h 360003"/>
              <a:gd name="connsiteX198" fmla="*/ 41224 w 368946"/>
              <a:gd name="connsiteY198" fmla="*/ 31187 h 360003"/>
              <a:gd name="connsiteX199" fmla="*/ 34413 w 368946"/>
              <a:gd name="connsiteY199" fmla="*/ 24376 h 360003"/>
              <a:gd name="connsiteX200" fmla="*/ 24376 w 368946"/>
              <a:gd name="connsiteY200" fmla="*/ 34413 h 360003"/>
              <a:gd name="connsiteX201" fmla="*/ 31186 w 368946"/>
              <a:gd name="connsiteY201" fmla="*/ 40865 h 360003"/>
              <a:gd name="connsiteX202" fmla="*/ 31903 w 368946"/>
              <a:gd name="connsiteY202" fmla="*/ 47318 h 360003"/>
              <a:gd name="connsiteX203" fmla="*/ 23659 w 368946"/>
              <a:gd name="connsiteY203" fmla="*/ 66317 h 360003"/>
              <a:gd name="connsiteX204" fmla="*/ 18999 w 368946"/>
              <a:gd name="connsiteY204" fmla="*/ 70260 h 360003"/>
              <a:gd name="connsiteX205" fmla="*/ 9320 w 368946"/>
              <a:gd name="connsiteY205" fmla="*/ 70260 h 360003"/>
              <a:gd name="connsiteX206" fmla="*/ 9320 w 368946"/>
              <a:gd name="connsiteY206" fmla="*/ 84599 h 360003"/>
              <a:gd name="connsiteX207" fmla="*/ 18999 w 368946"/>
              <a:gd name="connsiteY207" fmla="*/ 84599 h 360003"/>
              <a:gd name="connsiteX208" fmla="*/ 23659 w 368946"/>
              <a:gd name="connsiteY208" fmla="*/ 88542 h 360003"/>
              <a:gd name="connsiteX209" fmla="*/ 31903 w 368946"/>
              <a:gd name="connsiteY209" fmla="*/ 107540 h 360003"/>
              <a:gd name="connsiteX210" fmla="*/ 31186 w 368946"/>
              <a:gd name="connsiteY210" fmla="*/ 113993 h 360003"/>
              <a:gd name="connsiteX211" fmla="*/ 24376 w 368946"/>
              <a:gd name="connsiteY211" fmla="*/ 120804 h 360003"/>
              <a:gd name="connsiteX212" fmla="*/ 34413 w 368946"/>
              <a:gd name="connsiteY212" fmla="*/ 130482 h 360003"/>
              <a:gd name="connsiteX213" fmla="*/ 41224 w 368946"/>
              <a:gd name="connsiteY213" fmla="*/ 124030 h 360003"/>
              <a:gd name="connsiteX214" fmla="*/ 47317 w 368946"/>
              <a:gd name="connsiteY214" fmla="*/ 123313 h 360003"/>
              <a:gd name="connsiteX215" fmla="*/ 66675 w 368946"/>
              <a:gd name="connsiteY215" fmla="*/ 131558 h 360003"/>
              <a:gd name="connsiteX216" fmla="*/ 70618 w 368946"/>
              <a:gd name="connsiteY216" fmla="*/ 135859 h 360003"/>
              <a:gd name="connsiteX217" fmla="*/ 70618 w 368946"/>
              <a:gd name="connsiteY217" fmla="*/ 145538 h 360003"/>
              <a:gd name="connsiteX218" fmla="*/ 84599 w 368946"/>
              <a:gd name="connsiteY218" fmla="*/ 145538 h 360003"/>
              <a:gd name="connsiteX219" fmla="*/ 84599 w 368946"/>
              <a:gd name="connsiteY219" fmla="*/ 135859 h 360003"/>
              <a:gd name="connsiteX220" fmla="*/ 88542 w 368946"/>
              <a:gd name="connsiteY220" fmla="*/ 131558 h 360003"/>
              <a:gd name="connsiteX221" fmla="*/ 107899 w 368946"/>
              <a:gd name="connsiteY221" fmla="*/ 123313 h 360003"/>
              <a:gd name="connsiteX222" fmla="*/ 113993 w 368946"/>
              <a:gd name="connsiteY222" fmla="*/ 124030 h 360003"/>
              <a:gd name="connsiteX223" fmla="*/ 120445 w 368946"/>
              <a:gd name="connsiteY223" fmla="*/ 130482 h 360003"/>
              <a:gd name="connsiteX224" fmla="*/ 130841 w 368946"/>
              <a:gd name="connsiteY224" fmla="*/ 120804 h 360003"/>
              <a:gd name="connsiteX225" fmla="*/ 124030 w 368946"/>
              <a:gd name="connsiteY225" fmla="*/ 113993 h 360003"/>
              <a:gd name="connsiteX226" fmla="*/ 123313 w 368946"/>
              <a:gd name="connsiteY226" fmla="*/ 107540 h 360003"/>
              <a:gd name="connsiteX227" fmla="*/ 131199 w 368946"/>
              <a:gd name="connsiteY227" fmla="*/ 88542 h 360003"/>
              <a:gd name="connsiteX228" fmla="*/ 136218 w 368946"/>
              <a:gd name="connsiteY228" fmla="*/ 84599 h 360003"/>
              <a:gd name="connsiteX229" fmla="*/ 145538 w 368946"/>
              <a:gd name="connsiteY229" fmla="*/ 84599 h 360003"/>
              <a:gd name="connsiteX230" fmla="*/ 145538 w 368946"/>
              <a:gd name="connsiteY230" fmla="*/ 70260 h 360003"/>
              <a:gd name="connsiteX231" fmla="*/ 136218 w 368946"/>
              <a:gd name="connsiteY231" fmla="*/ 70260 h 360003"/>
              <a:gd name="connsiteX232" fmla="*/ 131199 w 368946"/>
              <a:gd name="connsiteY232" fmla="*/ 66317 h 360003"/>
              <a:gd name="connsiteX233" fmla="*/ 123313 w 368946"/>
              <a:gd name="connsiteY233" fmla="*/ 47318 h 360003"/>
              <a:gd name="connsiteX234" fmla="*/ 124030 w 368946"/>
              <a:gd name="connsiteY234" fmla="*/ 40865 h 360003"/>
              <a:gd name="connsiteX235" fmla="*/ 130841 w 368946"/>
              <a:gd name="connsiteY235" fmla="*/ 34413 h 360003"/>
              <a:gd name="connsiteX236" fmla="*/ 120445 w 368946"/>
              <a:gd name="connsiteY236" fmla="*/ 24376 h 360003"/>
              <a:gd name="connsiteX237" fmla="*/ 113993 w 368946"/>
              <a:gd name="connsiteY237" fmla="*/ 31187 h 360003"/>
              <a:gd name="connsiteX238" fmla="*/ 107899 w 368946"/>
              <a:gd name="connsiteY238" fmla="*/ 31545 h 360003"/>
              <a:gd name="connsiteX239" fmla="*/ 88542 w 368946"/>
              <a:gd name="connsiteY239" fmla="*/ 23659 h 360003"/>
              <a:gd name="connsiteX240" fmla="*/ 84599 w 368946"/>
              <a:gd name="connsiteY240" fmla="*/ 18999 h 360003"/>
              <a:gd name="connsiteX241" fmla="*/ 84599 w 368946"/>
              <a:gd name="connsiteY241" fmla="*/ 9679 h 360003"/>
              <a:gd name="connsiteX242" fmla="*/ 69901 w 368946"/>
              <a:gd name="connsiteY242" fmla="*/ 0 h 360003"/>
              <a:gd name="connsiteX243" fmla="*/ 85316 w 368946"/>
              <a:gd name="connsiteY243" fmla="*/ 0 h 360003"/>
              <a:gd name="connsiteX244" fmla="*/ 94277 w 368946"/>
              <a:gd name="connsiteY244" fmla="*/ 8962 h 360003"/>
              <a:gd name="connsiteX245" fmla="*/ 94277 w 368946"/>
              <a:gd name="connsiteY245" fmla="*/ 15056 h 360003"/>
              <a:gd name="connsiteX246" fmla="*/ 110050 w 368946"/>
              <a:gd name="connsiteY246" fmla="*/ 21508 h 360003"/>
              <a:gd name="connsiteX247" fmla="*/ 114351 w 368946"/>
              <a:gd name="connsiteY247" fmla="*/ 17206 h 360003"/>
              <a:gd name="connsiteX248" fmla="*/ 126898 w 368946"/>
              <a:gd name="connsiteY248" fmla="*/ 17206 h 360003"/>
              <a:gd name="connsiteX249" fmla="*/ 138010 w 368946"/>
              <a:gd name="connsiteY249" fmla="*/ 28319 h 360003"/>
              <a:gd name="connsiteX250" fmla="*/ 138010 w 368946"/>
              <a:gd name="connsiteY250" fmla="*/ 40507 h 360003"/>
              <a:gd name="connsiteX251" fmla="*/ 133350 w 368946"/>
              <a:gd name="connsiteY251" fmla="*/ 45167 h 360003"/>
              <a:gd name="connsiteX252" fmla="*/ 139803 w 368946"/>
              <a:gd name="connsiteY252" fmla="*/ 60940 h 360003"/>
              <a:gd name="connsiteX253" fmla="*/ 146255 w 368946"/>
              <a:gd name="connsiteY253" fmla="*/ 60940 h 360003"/>
              <a:gd name="connsiteX254" fmla="*/ 155217 w 368946"/>
              <a:gd name="connsiteY254" fmla="*/ 69901 h 360003"/>
              <a:gd name="connsiteX255" fmla="*/ 155217 w 368946"/>
              <a:gd name="connsiteY255" fmla="*/ 84957 h 360003"/>
              <a:gd name="connsiteX256" fmla="*/ 146255 w 368946"/>
              <a:gd name="connsiteY256" fmla="*/ 94277 h 360003"/>
              <a:gd name="connsiteX257" fmla="*/ 139803 w 368946"/>
              <a:gd name="connsiteY257" fmla="*/ 94277 h 360003"/>
              <a:gd name="connsiteX258" fmla="*/ 133350 w 368946"/>
              <a:gd name="connsiteY258" fmla="*/ 109691 h 360003"/>
              <a:gd name="connsiteX259" fmla="*/ 138010 w 368946"/>
              <a:gd name="connsiteY259" fmla="*/ 114351 h 360003"/>
              <a:gd name="connsiteX260" fmla="*/ 138010 w 368946"/>
              <a:gd name="connsiteY260" fmla="*/ 126898 h 360003"/>
              <a:gd name="connsiteX261" fmla="*/ 126898 w 368946"/>
              <a:gd name="connsiteY261" fmla="*/ 138010 h 360003"/>
              <a:gd name="connsiteX262" fmla="*/ 114351 w 368946"/>
              <a:gd name="connsiteY262" fmla="*/ 138010 h 360003"/>
              <a:gd name="connsiteX263" fmla="*/ 110050 w 368946"/>
              <a:gd name="connsiteY263" fmla="*/ 133350 h 360003"/>
              <a:gd name="connsiteX264" fmla="*/ 94277 w 368946"/>
              <a:gd name="connsiteY264" fmla="*/ 139803 h 360003"/>
              <a:gd name="connsiteX265" fmla="*/ 94277 w 368946"/>
              <a:gd name="connsiteY265" fmla="*/ 146255 h 360003"/>
              <a:gd name="connsiteX266" fmla="*/ 85316 w 368946"/>
              <a:gd name="connsiteY266" fmla="*/ 155217 h 360003"/>
              <a:gd name="connsiteX267" fmla="*/ 69901 w 368946"/>
              <a:gd name="connsiteY267" fmla="*/ 155217 h 360003"/>
              <a:gd name="connsiteX268" fmla="*/ 60939 w 368946"/>
              <a:gd name="connsiteY268" fmla="*/ 146255 h 360003"/>
              <a:gd name="connsiteX269" fmla="*/ 60939 w 368946"/>
              <a:gd name="connsiteY269" fmla="*/ 139803 h 360003"/>
              <a:gd name="connsiteX270" fmla="*/ 45525 w 368946"/>
              <a:gd name="connsiteY270" fmla="*/ 133350 h 360003"/>
              <a:gd name="connsiteX271" fmla="*/ 40865 w 368946"/>
              <a:gd name="connsiteY271" fmla="*/ 138010 h 360003"/>
              <a:gd name="connsiteX272" fmla="*/ 27960 w 368946"/>
              <a:gd name="connsiteY272" fmla="*/ 138010 h 360003"/>
              <a:gd name="connsiteX273" fmla="*/ 17206 w 368946"/>
              <a:gd name="connsiteY273" fmla="*/ 126898 h 360003"/>
              <a:gd name="connsiteX274" fmla="*/ 17206 w 368946"/>
              <a:gd name="connsiteY274" fmla="*/ 114351 h 360003"/>
              <a:gd name="connsiteX275" fmla="*/ 21866 w 368946"/>
              <a:gd name="connsiteY275" fmla="*/ 109691 h 360003"/>
              <a:gd name="connsiteX276" fmla="*/ 15414 w 368946"/>
              <a:gd name="connsiteY276" fmla="*/ 94277 h 360003"/>
              <a:gd name="connsiteX277" fmla="*/ 8961 w 368946"/>
              <a:gd name="connsiteY277" fmla="*/ 94277 h 360003"/>
              <a:gd name="connsiteX278" fmla="*/ 0 w 368946"/>
              <a:gd name="connsiteY278" fmla="*/ 84957 h 360003"/>
              <a:gd name="connsiteX279" fmla="*/ 0 w 368946"/>
              <a:gd name="connsiteY279" fmla="*/ 69901 h 360003"/>
              <a:gd name="connsiteX280" fmla="*/ 8961 w 368946"/>
              <a:gd name="connsiteY280" fmla="*/ 60940 h 360003"/>
              <a:gd name="connsiteX281" fmla="*/ 15414 w 368946"/>
              <a:gd name="connsiteY281" fmla="*/ 60940 h 360003"/>
              <a:gd name="connsiteX282" fmla="*/ 21866 w 368946"/>
              <a:gd name="connsiteY282" fmla="*/ 45167 h 360003"/>
              <a:gd name="connsiteX283" fmla="*/ 17206 w 368946"/>
              <a:gd name="connsiteY283" fmla="*/ 40507 h 360003"/>
              <a:gd name="connsiteX284" fmla="*/ 17206 w 368946"/>
              <a:gd name="connsiteY284" fmla="*/ 28319 h 360003"/>
              <a:gd name="connsiteX285" fmla="*/ 27960 w 368946"/>
              <a:gd name="connsiteY285" fmla="*/ 17206 h 360003"/>
              <a:gd name="connsiteX286" fmla="*/ 40865 w 368946"/>
              <a:gd name="connsiteY286" fmla="*/ 17206 h 360003"/>
              <a:gd name="connsiteX287" fmla="*/ 45167 w 368946"/>
              <a:gd name="connsiteY287" fmla="*/ 21508 h 360003"/>
              <a:gd name="connsiteX288" fmla="*/ 60939 w 368946"/>
              <a:gd name="connsiteY288" fmla="*/ 14697 h 360003"/>
              <a:gd name="connsiteX289" fmla="*/ 60939 w 368946"/>
              <a:gd name="connsiteY289" fmla="*/ 8962 h 360003"/>
              <a:gd name="connsiteX290" fmla="*/ 69901 w 368946"/>
              <a:gd name="connsiteY290" fmla="*/ 0 h 3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68946" h="360003">
                <a:moveTo>
                  <a:pt x="227193" y="260350"/>
                </a:moveTo>
                <a:cubicBezTo>
                  <a:pt x="212097" y="263948"/>
                  <a:pt x="198079" y="265747"/>
                  <a:pt x="186936" y="266826"/>
                </a:cubicBezTo>
                <a:cubicBezTo>
                  <a:pt x="186577" y="266826"/>
                  <a:pt x="186577" y="266826"/>
                  <a:pt x="186217" y="266826"/>
                </a:cubicBezTo>
                <a:cubicBezTo>
                  <a:pt x="184420" y="266826"/>
                  <a:pt x="183342" y="266826"/>
                  <a:pt x="181904" y="266826"/>
                </a:cubicBezTo>
                <a:cubicBezTo>
                  <a:pt x="181545" y="266826"/>
                  <a:pt x="181185" y="266826"/>
                  <a:pt x="180826" y="266826"/>
                </a:cubicBezTo>
                <a:cubicBezTo>
                  <a:pt x="180467" y="266826"/>
                  <a:pt x="180467" y="266826"/>
                  <a:pt x="180107" y="266826"/>
                </a:cubicBezTo>
                <a:cubicBezTo>
                  <a:pt x="180107" y="266826"/>
                  <a:pt x="179748" y="266826"/>
                  <a:pt x="179388" y="266826"/>
                </a:cubicBezTo>
                <a:cubicBezTo>
                  <a:pt x="179029" y="266826"/>
                  <a:pt x="178669" y="266826"/>
                  <a:pt x="178310" y="266826"/>
                </a:cubicBezTo>
                <a:cubicBezTo>
                  <a:pt x="177951" y="266826"/>
                  <a:pt x="177591" y="266826"/>
                  <a:pt x="177591" y="266826"/>
                </a:cubicBezTo>
                <a:cubicBezTo>
                  <a:pt x="176872" y="266826"/>
                  <a:pt x="176513" y="266466"/>
                  <a:pt x="176153" y="266466"/>
                </a:cubicBezTo>
                <a:cubicBezTo>
                  <a:pt x="176153" y="266466"/>
                  <a:pt x="175794" y="266107"/>
                  <a:pt x="175434" y="266107"/>
                </a:cubicBezTo>
                <a:cubicBezTo>
                  <a:pt x="175075" y="266107"/>
                  <a:pt x="174716" y="266107"/>
                  <a:pt x="174356" y="265747"/>
                </a:cubicBezTo>
                <a:cubicBezTo>
                  <a:pt x="174356" y="265747"/>
                  <a:pt x="173997" y="265747"/>
                  <a:pt x="173637" y="265747"/>
                </a:cubicBezTo>
                <a:cubicBezTo>
                  <a:pt x="173278" y="265747"/>
                  <a:pt x="172918" y="265387"/>
                  <a:pt x="172559" y="265027"/>
                </a:cubicBezTo>
                <a:cubicBezTo>
                  <a:pt x="172200" y="265027"/>
                  <a:pt x="172200" y="265027"/>
                  <a:pt x="171840" y="265027"/>
                </a:cubicBezTo>
                <a:cubicBezTo>
                  <a:pt x="171481" y="264668"/>
                  <a:pt x="171481" y="264308"/>
                  <a:pt x="171121" y="264308"/>
                </a:cubicBezTo>
                <a:cubicBezTo>
                  <a:pt x="167527" y="268265"/>
                  <a:pt x="161417" y="275820"/>
                  <a:pt x="156744" y="284814"/>
                </a:cubicBezTo>
                <a:cubicBezTo>
                  <a:pt x="163933" y="289491"/>
                  <a:pt x="172559" y="291649"/>
                  <a:pt x="181545" y="291649"/>
                </a:cubicBezTo>
                <a:cubicBezTo>
                  <a:pt x="202033" y="291649"/>
                  <a:pt x="220004" y="279058"/>
                  <a:pt x="227193" y="260350"/>
                </a:cubicBezTo>
                <a:close/>
                <a:moveTo>
                  <a:pt x="169684" y="195594"/>
                </a:moveTo>
                <a:cubicBezTo>
                  <a:pt x="148477" y="200990"/>
                  <a:pt x="133021" y="220417"/>
                  <a:pt x="133021" y="243082"/>
                </a:cubicBezTo>
                <a:cubicBezTo>
                  <a:pt x="133021" y="257113"/>
                  <a:pt x="139132" y="270064"/>
                  <a:pt x="149196" y="279058"/>
                </a:cubicBezTo>
                <a:cubicBezTo>
                  <a:pt x="154228" y="269344"/>
                  <a:pt x="160338" y="261789"/>
                  <a:pt x="164292" y="257832"/>
                </a:cubicBezTo>
                <a:cubicBezTo>
                  <a:pt x="162854" y="254954"/>
                  <a:pt x="161776" y="251716"/>
                  <a:pt x="161776" y="248838"/>
                </a:cubicBezTo>
                <a:cubicBezTo>
                  <a:pt x="161776" y="248119"/>
                  <a:pt x="161776" y="247399"/>
                  <a:pt x="161776" y="246680"/>
                </a:cubicBezTo>
                <a:cubicBezTo>
                  <a:pt x="161776" y="246320"/>
                  <a:pt x="161776" y="246320"/>
                  <a:pt x="161776" y="246320"/>
                </a:cubicBezTo>
                <a:cubicBezTo>
                  <a:pt x="161776" y="245241"/>
                  <a:pt x="161776" y="243442"/>
                  <a:pt x="161776" y="242003"/>
                </a:cubicBezTo>
                <a:cubicBezTo>
                  <a:pt x="161776" y="242003"/>
                  <a:pt x="161776" y="241643"/>
                  <a:pt x="162135" y="241643"/>
                </a:cubicBezTo>
                <a:cubicBezTo>
                  <a:pt x="162135" y="241643"/>
                  <a:pt x="162135" y="241643"/>
                  <a:pt x="162135" y="241283"/>
                </a:cubicBezTo>
                <a:cubicBezTo>
                  <a:pt x="162854" y="228692"/>
                  <a:pt x="165370" y="212862"/>
                  <a:pt x="169684" y="195594"/>
                </a:cubicBezTo>
                <a:close/>
                <a:moveTo>
                  <a:pt x="169684" y="135874"/>
                </a:moveTo>
                <a:cubicBezTo>
                  <a:pt x="168965" y="135874"/>
                  <a:pt x="168246" y="136234"/>
                  <a:pt x="168246" y="137313"/>
                </a:cubicBezTo>
                <a:lnTo>
                  <a:pt x="168246" y="152423"/>
                </a:lnTo>
                <a:cubicBezTo>
                  <a:pt x="168246" y="154582"/>
                  <a:pt x="166808" y="156380"/>
                  <a:pt x="164651" y="156740"/>
                </a:cubicBezTo>
                <a:cubicBezTo>
                  <a:pt x="154587" y="158899"/>
                  <a:pt x="144164" y="163576"/>
                  <a:pt x="133740" y="170411"/>
                </a:cubicBezTo>
                <a:cubicBezTo>
                  <a:pt x="131584" y="171490"/>
                  <a:pt x="129427" y="171490"/>
                  <a:pt x="127630" y="170051"/>
                </a:cubicBezTo>
                <a:lnTo>
                  <a:pt x="116487" y="158539"/>
                </a:lnTo>
                <a:cubicBezTo>
                  <a:pt x="116128" y="158179"/>
                  <a:pt x="115050" y="158179"/>
                  <a:pt x="114331" y="158539"/>
                </a:cubicBezTo>
                <a:lnTo>
                  <a:pt x="97437" y="175448"/>
                </a:lnTo>
                <a:cubicBezTo>
                  <a:pt x="97078" y="176167"/>
                  <a:pt x="97078" y="177246"/>
                  <a:pt x="97437" y="177606"/>
                </a:cubicBezTo>
                <a:lnTo>
                  <a:pt x="108580" y="188759"/>
                </a:lnTo>
                <a:cubicBezTo>
                  <a:pt x="110377" y="190557"/>
                  <a:pt x="110377" y="193076"/>
                  <a:pt x="109299" y="194875"/>
                </a:cubicBezTo>
                <a:cubicBezTo>
                  <a:pt x="102829" y="204228"/>
                  <a:pt x="98875" y="214661"/>
                  <a:pt x="96718" y="225814"/>
                </a:cubicBezTo>
                <a:cubicBezTo>
                  <a:pt x="96000" y="227972"/>
                  <a:pt x="94202" y="229411"/>
                  <a:pt x="91686" y="229411"/>
                </a:cubicBezTo>
                <a:lnTo>
                  <a:pt x="76231" y="229411"/>
                </a:lnTo>
                <a:cubicBezTo>
                  <a:pt x="75152" y="229411"/>
                  <a:pt x="74793" y="230131"/>
                  <a:pt x="74793" y="230850"/>
                </a:cubicBezTo>
                <a:lnTo>
                  <a:pt x="74793" y="254954"/>
                </a:lnTo>
                <a:cubicBezTo>
                  <a:pt x="74793" y="255674"/>
                  <a:pt x="75152" y="256393"/>
                  <a:pt x="76231" y="256393"/>
                </a:cubicBezTo>
                <a:lnTo>
                  <a:pt x="91686" y="256393"/>
                </a:lnTo>
                <a:cubicBezTo>
                  <a:pt x="94202" y="256393"/>
                  <a:pt x="96000" y="258192"/>
                  <a:pt x="96718" y="260350"/>
                </a:cubicBezTo>
                <a:cubicBezTo>
                  <a:pt x="98875" y="271503"/>
                  <a:pt x="102829" y="281576"/>
                  <a:pt x="109299" y="290930"/>
                </a:cubicBezTo>
                <a:cubicBezTo>
                  <a:pt x="110377" y="292729"/>
                  <a:pt x="110377" y="295607"/>
                  <a:pt x="108580" y="297046"/>
                </a:cubicBezTo>
                <a:lnTo>
                  <a:pt x="97437" y="308198"/>
                </a:lnTo>
                <a:cubicBezTo>
                  <a:pt x="97078" y="308918"/>
                  <a:pt x="97078" y="309637"/>
                  <a:pt x="97437" y="310357"/>
                </a:cubicBezTo>
                <a:lnTo>
                  <a:pt x="114331" y="327265"/>
                </a:lnTo>
                <a:cubicBezTo>
                  <a:pt x="115050" y="327985"/>
                  <a:pt x="116128" y="327985"/>
                  <a:pt x="116487" y="327265"/>
                </a:cubicBezTo>
                <a:lnTo>
                  <a:pt x="127630" y="316113"/>
                </a:lnTo>
                <a:cubicBezTo>
                  <a:pt x="128708" y="315393"/>
                  <a:pt x="129786" y="314674"/>
                  <a:pt x="131224" y="314674"/>
                </a:cubicBezTo>
                <a:cubicBezTo>
                  <a:pt x="131943" y="314674"/>
                  <a:pt x="133021" y="315034"/>
                  <a:pt x="133740" y="315393"/>
                </a:cubicBezTo>
                <a:cubicBezTo>
                  <a:pt x="143085" y="321509"/>
                  <a:pt x="153509" y="326186"/>
                  <a:pt x="164651" y="328345"/>
                </a:cubicBezTo>
                <a:cubicBezTo>
                  <a:pt x="166808" y="328704"/>
                  <a:pt x="168246" y="330503"/>
                  <a:pt x="168246" y="333022"/>
                </a:cubicBezTo>
                <a:lnTo>
                  <a:pt x="168246" y="348851"/>
                </a:lnTo>
                <a:cubicBezTo>
                  <a:pt x="168246" y="349570"/>
                  <a:pt x="168965" y="350290"/>
                  <a:pt x="169684" y="350290"/>
                </a:cubicBezTo>
                <a:lnTo>
                  <a:pt x="193406" y="350290"/>
                </a:lnTo>
                <a:cubicBezTo>
                  <a:pt x="194484" y="350290"/>
                  <a:pt x="195203" y="349570"/>
                  <a:pt x="195203" y="348851"/>
                </a:cubicBezTo>
                <a:lnTo>
                  <a:pt x="195203" y="333022"/>
                </a:lnTo>
                <a:cubicBezTo>
                  <a:pt x="195203" y="330503"/>
                  <a:pt x="197001" y="328704"/>
                  <a:pt x="199157" y="328345"/>
                </a:cubicBezTo>
                <a:cubicBezTo>
                  <a:pt x="209940" y="326186"/>
                  <a:pt x="220364" y="321509"/>
                  <a:pt x="229709" y="315393"/>
                </a:cubicBezTo>
                <a:cubicBezTo>
                  <a:pt x="231506" y="314314"/>
                  <a:pt x="234022" y="314314"/>
                  <a:pt x="235819" y="316113"/>
                </a:cubicBezTo>
                <a:lnTo>
                  <a:pt x="246962" y="327265"/>
                </a:lnTo>
                <a:cubicBezTo>
                  <a:pt x="247681" y="327985"/>
                  <a:pt x="248400" y="327985"/>
                  <a:pt x="249118" y="327265"/>
                </a:cubicBezTo>
                <a:lnTo>
                  <a:pt x="265652" y="310357"/>
                </a:lnTo>
                <a:cubicBezTo>
                  <a:pt x="266731" y="309637"/>
                  <a:pt x="266731" y="308918"/>
                  <a:pt x="265652" y="308198"/>
                </a:cubicBezTo>
                <a:lnTo>
                  <a:pt x="254869" y="297046"/>
                </a:lnTo>
                <a:cubicBezTo>
                  <a:pt x="253432" y="295607"/>
                  <a:pt x="252713" y="292729"/>
                  <a:pt x="254151" y="290930"/>
                </a:cubicBezTo>
                <a:cubicBezTo>
                  <a:pt x="260261" y="281576"/>
                  <a:pt x="264934" y="271503"/>
                  <a:pt x="267090" y="260350"/>
                </a:cubicBezTo>
                <a:cubicBezTo>
                  <a:pt x="267450" y="258192"/>
                  <a:pt x="269247" y="256393"/>
                  <a:pt x="271763" y="256393"/>
                </a:cubicBezTo>
                <a:lnTo>
                  <a:pt x="287578" y="256393"/>
                </a:lnTo>
                <a:cubicBezTo>
                  <a:pt x="288297" y="256393"/>
                  <a:pt x="289016" y="255674"/>
                  <a:pt x="289016" y="254954"/>
                </a:cubicBezTo>
                <a:lnTo>
                  <a:pt x="289016" y="235887"/>
                </a:lnTo>
                <a:cubicBezTo>
                  <a:pt x="272482" y="245960"/>
                  <a:pt x="254869" y="253155"/>
                  <a:pt x="238335" y="257832"/>
                </a:cubicBezTo>
                <a:cubicBezTo>
                  <a:pt x="231506" y="283015"/>
                  <a:pt x="208143" y="301363"/>
                  <a:pt x="181545" y="301363"/>
                </a:cubicBezTo>
                <a:cubicBezTo>
                  <a:pt x="149555" y="301363"/>
                  <a:pt x="123317" y="275101"/>
                  <a:pt x="123317" y="243082"/>
                </a:cubicBezTo>
                <a:cubicBezTo>
                  <a:pt x="123317" y="213942"/>
                  <a:pt x="144164" y="189478"/>
                  <a:pt x="172559" y="185161"/>
                </a:cubicBezTo>
                <a:cubicBezTo>
                  <a:pt x="177591" y="169332"/>
                  <a:pt x="184780" y="152423"/>
                  <a:pt x="195203" y="136954"/>
                </a:cubicBezTo>
                <a:cubicBezTo>
                  <a:pt x="195203" y="136234"/>
                  <a:pt x="194484" y="135874"/>
                  <a:pt x="193406" y="135874"/>
                </a:cubicBezTo>
                <a:close/>
                <a:moveTo>
                  <a:pt x="349400" y="70039"/>
                </a:moveTo>
                <a:cubicBezTo>
                  <a:pt x="324240" y="71837"/>
                  <a:pt x="262058" y="79392"/>
                  <a:pt x="221442" y="119685"/>
                </a:cubicBezTo>
                <a:cubicBezTo>
                  <a:pt x="214253" y="126880"/>
                  <a:pt x="208143" y="134435"/>
                  <a:pt x="203111" y="142710"/>
                </a:cubicBezTo>
                <a:cubicBezTo>
                  <a:pt x="202392" y="143789"/>
                  <a:pt x="201314" y="144868"/>
                  <a:pt x="200954" y="145947"/>
                </a:cubicBezTo>
                <a:cubicBezTo>
                  <a:pt x="199517" y="148106"/>
                  <a:pt x="198438" y="149905"/>
                  <a:pt x="197360" y="152423"/>
                </a:cubicBezTo>
                <a:cubicBezTo>
                  <a:pt x="197001" y="152423"/>
                  <a:pt x="197001" y="152783"/>
                  <a:pt x="197001" y="153143"/>
                </a:cubicBezTo>
                <a:cubicBezTo>
                  <a:pt x="181545" y="181204"/>
                  <a:pt x="175434" y="211783"/>
                  <a:pt x="172559" y="232649"/>
                </a:cubicBezTo>
                <a:lnTo>
                  <a:pt x="172559" y="233369"/>
                </a:lnTo>
                <a:cubicBezTo>
                  <a:pt x="172559" y="234808"/>
                  <a:pt x="172200" y="236247"/>
                  <a:pt x="171840" y="237686"/>
                </a:cubicBezTo>
                <a:cubicBezTo>
                  <a:pt x="171840" y="238765"/>
                  <a:pt x="171840" y="239485"/>
                  <a:pt x="171840" y="240924"/>
                </a:cubicBezTo>
                <a:cubicBezTo>
                  <a:pt x="171840" y="241283"/>
                  <a:pt x="171481" y="241643"/>
                  <a:pt x="171481" y="242003"/>
                </a:cubicBezTo>
                <a:cubicBezTo>
                  <a:pt x="171481" y="242363"/>
                  <a:pt x="171481" y="242363"/>
                  <a:pt x="171481" y="242363"/>
                </a:cubicBezTo>
                <a:cubicBezTo>
                  <a:pt x="171481" y="244161"/>
                  <a:pt x="171481" y="245600"/>
                  <a:pt x="171481" y="247039"/>
                </a:cubicBezTo>
                <a:cubicBezTo>
                  <a:pt x="171481" y="247399"/>
                  <a:pt x="171481" y="247399"/>
                  <a:pt x="171481" y="247399"/>
                </a:cubicBezTo>
                <a:cubicBezTo>
                  <a:pt x="171121" y="248478"/>
                  <a:pt x="171481" y="249198"/>
                  <a:pt x="171481" y="250277"/>
                </a:cubicBezTo>
                <a:lnTo>
                  <a:pt x="204549" y="217539"/>
                </a:lnTo>
                <a:lnTo>
                  <a:pt x="205627" y="181564"/>
                </a:lnTo>
                <a:cubicBezTo>
                  <a:pt x="205627" y="179045"/>
                  <a:pt x="207784" y="176887"/>
                  <a:pt x="210300" y="176887"/>
                </a:cubicBezTo>
                <a:cubicBezTo>
                  <a:pt x="213175" y="177246"/>
                  <a:pt x="215332" y="179405"/>
                  <a:pt x="214972" y="181923"/>
                </a:cubicBezTo>
                <a:lnTo>
                  <a:pt x="214253" y="207466"/>
                </a:lnTo>
                <a:lnTo>
                  <a:pt x="234741" y="187320"/>
                </a:lnTo>
                <a:lnTo>
                  <a:pt x="287218" y="135515"/>
                </a:lnTo>
                <a:lnTo>
                  <a:pt x="287218" y="98819"/>
                </a:lnTo>
                <a:cubicBezTo>
                  <a:pt x="287218" y="96301"/>
                  <a:pt x="289375" y="94502"/>
                  <a:pt x="291891" y="94502"/>
                </a:cubicBezTo>
                <a:cubicBezTo>
                  <a:pt x="294767" y="94502"/>
                  <a:pt x="296923" y="96301"/>
                  <a:pt x="296923" y="99179"/>
                </a:cubicBezTo>
                <a:lnTo>
                  <a:pt x="296923" y="125801"/>
                </a:lnTo>
                <a:lnTo>
                  <a:pt x="324600" y="98100"/>
                </a:lnTo>
                <a:cubicBezTo>
                  <a:pt x="326397" y="96301"/>
                  <a:pt x="329272" y="96301"/>
                  <a:pt x="331429" y="98100"/>
                </a:cubicBezTo>
                <a:cubicBezTo>
                  <a:pt x="333226" y="100258"/>
                  <a:pt x="333226" y="103136"/>
                  <a:pt x="331429" y="104935"/>
                </a:cubicBezTo>
                <a:lnTo>
                  <a:pt x="295485" y="140551"/>
                </a:lnTo>
                <a:lnTo>
                  <a:pt x="249837" y="185881"/>
                </a:lnTo>
                <a:lnTo>
                  <a:pt x="297642" y="186240"/>
                </a:lnTo>
                <a:cubicBezTo>
                  <a:pt x="300517" y="186240"/>
                  <a:pt x="302315" y="188399"/>
                  <a:pt x="302315" y="190917"/>
                </a:cubicBezTo>
                <a:cubicBezTo>
                  <a:pt x="302315" y="193795"/>
                  <a:pt x="300158" y="195954"/>
                  <a:pt x="297642" y="195954"/>
                </a:cubicBezTo>
                <a:lnTo>
                  <a:pt x="240133" y="195594"/>
                </a:lnTo>
                <a:lnTo>
                  <a:pt x="178310" y="257113"/>
                </a:lnTo>
                <a:cubicBezTo>
                  <a:pt x="178669" y="257113"/>
                  <a:pt x="179029" y="257113"/>
                  <a:pt x="179388" y="257113"/>
                </a:cubicBezTo>
                <a:cubicBezTo>
                  <a:pt x="180107" y="257472"/>
                  <a:pt x="180467" y="257472"/>
                  <a:pt x="181185" y="257472"/>
                </a:cubicBezTo>
                <a:cubicBezTo>
                  <a:pt x="182623" y="257113"/>
                  <a:pt x="184061" y="257113"/>
                  <a:pt x="185499" y="257113"/>
                </a:cubicBezTo>
                <a:cubicBezTo>
                  <a:pt x="185858" y="257113"/>
                  <a:pt x="186217" y="257113"/>
                  <a:pt x="186217" y="257113"/>
                </a:cubicBezTo>
                <a:cubicBezTo>
                  <a:pt x="187655" y="257113"/>
                  <a:pt x="188734" y="256753"/>
                  <a:pt x="190171" y="256393"/>
                </a:cubicBezTo>
                <a:cubicBezTo>
                  <a:pt x="191609" y="256393"/>
                  <a:pt x="193406" y="256393"/>
                  <a:pt x="194844" y="256033"/>
                </a:cubicBezTo>
                <a:cubicBezTo>
                  <a:pt x="195203" y="256033"/>
                  <a:pt x="195203" y="256033"/>
                  <a:pt x="195563" y="256033"/>
                </a:cubicBezTo>
                <a:cubicBezTo>
                  <a:pt x="217488" y="253515"/>
                  <a:pt x="249837" y="247039"/>
                  <a:pt x="278951" y="230491"/>
                </a:cubicBezTo>
                <a:cubicBezTo>
                  <a:pt x="279670" y="230131"/>
                  <a:pt x="280030" y="230131"/>
                  <a:pt x="280749" y="229771"/>
                </a:cubicBezTo>
                <a:cubicBezTo>
                  <a:pt x="281827" y="228692"/>
                  <a:pt x="282905" y="228332"/>
                  <a:pt x="283984" y="227613"/>
                </a:cubicBezTo>
                <a:cubicBezTo>
                  <a:pt x="285781" y="226533"/>
                  <a:pt x="287578" y="225454"/>
                  <a:pt x="289375" y="224375"/>
                </a:cubicBezTo>
                <a:cubicBezTo>
                  <a:pt x="296204" y="219698"/>
                  <a:pt x="302674" y="213942"/>
                  <a:pt x="309144" y="207826"/>
                </a:cubicBezTo>
                <a:cubicBezTo>
                  <a:pt x="349760" y="167533"/>
                  <a:pt x="357667" y="105295"/>
                  <a:pt x="359465" y="80112"/>
                </a:cubicBezTo>
                <a:cubicBezTo>
                  <a:pt x="359465" y="77594"/>
                  <a:pt x="358746" y="75075"/>
                  <a:pt x="356589" y="73276"/>
                </a:cubicBezTo>
                <a:cubicBezTo>
                  <a:pt x="354792" y="71118"/>
                  <a:pt x="352276" y="70039"/>
                  <a:pt x="349760" y="70039"/>
                </a:cubicBezTo>
                <a:cubicBezTo>
                  <a:pt x="349760" y="70039"/>
                  <a:pt x="349760" y="70039"/>
                  <a:pt x="349400" y="70039"/>
                </a:cubicBezTo>
                <a:close/>
                <a:moveTo>
                  <a:pt x="348682" y="60685"/>
                </a:moveTo>
                <a:cubicBezTo>
                  <a:pt x="354073" y="60325"/>
                  <a:pt x="359824" y="62124"/>
                  <a:pt x="363418" y="66081"/>
                </a:cubicBezTo>
                <a:cubicBezTo>
                  <a:pt x="367372" y="70039"/>
                  <a:pt x="369529" y="75435"/>
                  <a:pt x="368810" y="80831"/>
                </a:cubicBezTo>
                <a:cubicBezTo>
                  <a:pt x="367013" y="113210"/>
                  <a:pt x="356949" y="174009"/>
                  <a:pt x="315973" y="214661"/>
                </a:cubicBezTo>
                <a:cubicBezTo>
                  <a:pt x="310582" y="220417"/>
                  <a:pt x="304471" y="225094"/>
                  <a:pt x="298361" y="229411"/>
                </a:cubicBezTo>
                <a:cubicBezTo>
                  <a:pt x="298720" y="230131"/>
                  <a:pt x="298720" y="230491"/>
                  <a:pt x="298720" y="230850"/>
                </a:cubicBezTo>
                <a:lnTo>
                  <a:pt x="298720" y="254954"/>
                </a:lnTo>
                <a:cubicBezTo>
                  <a:pt x="298720" y="261070"/>
                  <a:pt x="293688" y="266107"/>
                  <a:pt x="287578" y="266107"/>
                </a:cubicBezTo>
                <a:lnTo>
                  <a:pt x="275357" y="266107"/>
                </a:lnTo>
                <a:cubicBezTo>
                  <a:pt x="273201" y="275820"/>
                  <a:pt x="269247" y="284814"/>
                  <a:pt x="264215" y="293088"/>
                </a:cubicBezTo>
                <a:lnTo>
                  <a:pt x="272841" y="301363"/>
                </a:lnTo>
                <a:cubicBezTo>
                  <a:pt x="277154" y="305680"/>
                  <a:pt x="277154" y="312875"/>
                  <a:pt x="272841" y="317192"/>
                </a:cubicBezTo>
                <a:lnTo>
                  <a:pt x="255948" y="334101"/>
                </a:lnTo>
                <a:cubicBezTo>
                  <a:pt x="251634" y="338418"/>
                  <a:pt x="244446" y="338418"/>
                  <a:pt x="240133" y="334101"/>
                </a:cubicBezTo>
                <a:lnTo>
                  <a:pt x="231866" y="325826"/>
                </a:lnTo>
                <a:cubicBezTo>
                  <a:pt x="223599" y="330503"/>
                  <a:pt x="214253" y="334461"/>
                  <a:pt x="204908" y="336979"/>
                </a:cubicBezTo>
                <a:lnTo>
                  <a:pt x="204908" y="348851"/>
                </a:lnTo>
                <a:cubicBezTo>
                  <a:pt x="204908" y="354967"/>
                  <a:pt x="199876" y="360003"/>
                  <a:pt x="193406" y="360003"/>
                </a:cubicBezTo>
                <a:lnTo>
                  <a:pt x="169684" y="360003"/>
                </a:lnTo>
                <a:cubicBezTo>
                  <a:pt x="163573" y="360003"/>
                  <a:pt x="158541" y="354967"/>
                  <a:pt x="158541" y="348851"/>
                </a:cubicBezTo>
                <a:lnTo>
                  <a:pt x="158541" y="336979"/>
                </a:lnTo>
                <a:cubicBezTo>
                  <a:pt x="149196" y="334461"/>
                  <a:pt x="140210" y="330503"/>
                  <a:pt x="131584" y="325826"/>
                </a:cubicBezTo>
                <a:lnTo>
                  <a:pt x="123317" y="334101"/>
                </a:lnTo>
                <a:cubicBezTo>
                  <a:pt x="119003" y="338418"/>
                  <a:pt x="112174" y="338418"/>
                  <a:pt x="107501" y="334101"/>
                </a:cubicBezTo>
                <a:lnTo>
                  <a:pt x="90608" y="317192"/>
                </a:lnTo>
                <a:cubicBezTo>
                  <a:pt x="86295" y="312875"/>
                  <a:pt x="86295" y="305680"/>
                  <a:pt x="90608" y="301363"/>
                </a:cubicBezTo>
                <a:lnTo>
                  <a:pt x="99234" y="293088"/>
                </a:lnTo>
                <a:cubicBezTo>
                  <a:pt x="93843" y="284814"/>
                  <a:pt x="90249" y="275820"/>
                  <a:pt x="88092" y="266107"/>
                </a:cubicBezTo>
                <a:lnTo>
                  <a:pt x="76231" y="266107"/>
                </a:lnTo>
                <a:cubicBezTo>
                  <a:pt x="70120" y="266107"/>
                  <a:pt x="65088" y="261070"/>
                  <a:pt x="65088" y="254954"/>
                </a:cubicBezTo>
                <a:lnTo>
                  <a:pt x="65088" y="230850"/>
                </a:lnTo>
                <a:cubicBezTo>
                  <a:pt x="65088" y="224734"/>
                  <a:pt x="70120" y="219698"/>
                  <a:pt x="76231" y="219698"/>
                </a:cubicBezTo>
                <a:lnTo>
                  <a:pt x="88092" y="219698"/>
                </a:lnTo>
                <a:cubicBezTo>
                  <a:pt x="90249" y="210344"/>
                  <a:pt x="93843" y="201350"/>
                  <a:pt x="99234" y="193076"/>
                </a:cubicBezTo>
                <a:lnTo>
                  <a:pt x="90608" y="184801"/>
                </a:lnTo>
                <a:cubicBezTo>
                  <a:pt x="86295" y="180124"/>
                  <a:pt x="86295" y="173289"/>
                  <a:pt x="90608" y="168612"/>
                </a:cubicBezTo>
                <a:lnTo>
                  <a:pt x="107501" y="151704"/>
                </a:lnTo>
                <a:cubicBezTo>
                  <a:pt x="112174" y="147746"/>
                  <a:pt x="119003" y="147387"/>
                  <a:pt x="123317" y="151704"/>
                </a:cubicBezTo>
                <a:lnTo>
                  <a:pt x="131584" y="160338"/>
                </a:lnTo>
                <a:cubicBezTo>
                  <a:pt x="140929" y="154582"/>
                  <a:pt x="149915" y="150624"/>
                  <a:pt x="158541" y="148466"/>
                </a:cubicBezTo>
                <a:lnTo>
                  <a:pt x="158541" y="137313"/>
                </a:lnTo>
                <a:cubicBezTo>
                  <a:pt x="158541" y="131197"/>
                  <a:pt x="163573" y="126161"/>
                  <a:pt x="169684" y="126161"/>
                </a:cubicBezTo>
                <a:lnTo>
                  <a:pt x="193406" y="126161"/>
                </a:lnTo>
                <a:cubicBezTo>
                  <a:pt x="196282" y="126161"/>
                  <a:pt x="198798" y="127240"/>
                  <a:pt x="200954" y="128679"/>
                </a:cubicBezTo>
                <a:cubicBezTo>
                  <a:pt x="204908" y="123283"/>
                  <a:pt x="209581" y="117886"/>
                  <a:pt x="214613" y="112850"/>
                </a:cubicBezTo>
                <a:cubicBezTo>
                  <a:pt x="255948" y="71837"/>
                  <a:pt x="316333" y="62484"/>
                  <a:pt x="348682" y="60685"/>
                </a:cubicBezTo>
                <a:close/>
                <a:moveTo>
                  <a:pt x="77788" y="47903"/>
                </a:moveTo>
                <a:cubicBezTo>
                  <a:pt x="60983" y="47903"/>
                  <a:pt x="47753" y="61699"/>
                  <a:pt x="47753" y="78400"/>
                </a:cubicBezTo>
                <a:cubicBezTo>
                  <a:pt x="47753" y="95464"/>
                  <a:pt x="60983" y="108897"/>
                  <a:pt x="77788" y="108897"/>
                </a:cubicBezTo>
                <a:cubicBezTo>
                  <a:pt x="93877" y="108897"/>
                  <a:pt x="107822" y="95464"/>
                  <a:pt x="107822" y="78400"/>
                </a:cubicBezTo>
                <a:cubicBezTo>
                  <a:pt x="107822" y="61699"/>
                  <a:pt x="93877" y="47903"/>
                  <a:pt x="77788" y="47903"/>
                </a:cubicBezTo>
                <a:close/>
                <a:moveTo>
                  <a:pt x="77788" y="38100"/>
                </a:moveTo>
                <a:cubicBezTo>
                  <a:pt x="99240" y="38100"/>
                  <a:pt x="117118" y="56253"/>
                  <a:pt x="117118" y="78400"/>
                </a:cubicBezTo>
                <a:cubicBezTo>
                  <a:pt x="117118" y="100547"/>
                  <a:pt x="99240" y="118700"/>
                  <a:pt x="77788" y="118700"/>
                </a:cubicBezTo>
                <a:cubicBezTo>
                  <a:pt x="55977" y="118700"/>
                  <a:pt x="38100" y="100547"/>
                  <a:pt x="38100" y="78400"/>
                </a:cubicBezTo>
                <a:cubicBezTo>
                  <a:pt x="38100" y="56253"/>
                  <a:pt x="55977" y="38100"/>
                  <a:pt x="77788" y="38100"/>
                </a:cubicBezTo>
                <a:close/>
                <a:moveTo>
                  <a:pt x="70618" y="9679"/>
                </a:moveTo>
                <a:lnTo>
                  <a:pt x="70618" y="18282"/>
                </a:lnTo>
                <a:cubicBezTo>
                  <a:pt x="70618" y="20791"/>
                  <a:pt x="68826" y="22583"/>
                  <a:pt x="66675" y="22942"/>
                </a:cubicBezTo>
                <a:cubicBezTo>
                  <a:pt x="60581" y="24376"/>
                  <a:pt x="54128" y="27243"/>
                  <a:pt x="47317" y="31545"/>
                </a:cubicBezTo>
                <a:cubicBezTo>
                  <a:pt x="45525" y="32979"/>
                  <a:pt x="42657" y="32620"/>
                  <a:pt x="41224" y="31187"/>
                </a:cubicBezTo>
                <a:lnTo>
                  <a:pt x="34413" y="24376"/>
                </a:lnTo>
                <a:lnTo>
                  <a:pt x="24376" y="34413"/>
                </a:lnTo>
                <a:lnTo>
                  <a:pt x="31186" y="40865"/>
                </a:lnTo>
                <a:cubicBezTo>
                  <a:pt x="32979" y="42658"/>
                  <a:pt x="33337" y="45167"/>
                  <a:pt x="31903" y="47318"/>
                </a:cubicBezTo>
                <a:cubicBezTo>
                  <a:pt x="27960" y="53053"/>
                  <a:pt x="25451" y="59506"/>
                  <a:pt x="23659" y="66317"/>
                </a:cubicBezTo>
                <a:cubicBezTo>
                  <a:pt x="23300" y="68826"/>
                  <a:pt x="21508" y="70260"/>
                  <a:pt x="18999" y="70260"/>
                </a:cubicBezTo>
                <a:lnTo>
                  <a:pt x="9320" y="70260"/>
                </a:lnTo>
                <a:lnTo>
                  <a:pt x="9320" y="84599"/>
                </a:lnTo>
                <a:lnTo>
                  <a:pt x="18999" y="84599"/>
                </a:lnTo>
                <a:cubicBezTo>
                  <a:pt x="21508" y="84599"/>
                  <a:pt x="23300" y="86391"/>
                  <a:pt x="23659" y="88542"/>
                </a:cubicBezTo>
                <a:cubicBezTo>
                  <a:pt x="25451" y="95353"/>
                  <a:pt x="27960" y="101805"/>
                  <a:pt x="31903" y="107540"/>
                </a:cubicBezTo>
                <a:cubicBezTo>
                  <a:pt x="33337" y="109691"/>
                  <a:pt x="32979" y="112201"/>
                  <a:pt x="31186" y="113993"/>
                </a:cubicBezTo>
                <a:lnTo>
                  <a:pt x="24376" y="120804"/>
                </a:lnTo>
                <a:lnTo>
                  <a:pt x="34413" y="130482"/>
                </a:lnTo>
                <a:lnTo>
                  <a:pt x="41224" y="124030"/>
                </a:lnTo>
                <a:cubicBezTo>
                  <a:pt x="42657" y="122238"/>
                  <a:pt x="45525" y="121879"/>
                  <a:pt x="47317" y="123313"/>
                </a:cubicBezTo>
                <a:cubicBezTo>
                  <a:pt x="53411" y="127256"/>
                  <a:pt x="59864" y="129765"/>
                  <a:pt x="66675" y="131558"/>
                </a:cubicBezTo>
                <a:cubicBezTo>
                  <a:pt x="68826" y="131916"/>
                  <a:pt x="70618" y="133709"/>
                  <a:pt x="70618" y="135859"/>
                </a:cubicBezTo>
                <a:lnTo>
                  <a:pt x="70618" y="145538"/>
                </a:lnTo>
                <a:lnTo>
                  <a:pt x="84599" y="145538"/>
                </a:lnTo>
                <a:lnTo>
                  <a:pt x="84599" y="135859"/>
                </a:lnTo>
                <a:cubicBezTo>
                  <a:pt x="84599" y="133709"/>
                  <a:pt x="86033" y="131916"/>
                  <a:pt x="88542" y="131558"/>
                </a:cubicBezTo>
                <a:cubicBezTo>
                  <a:pt x="95353" y="129765"/>
                  <a:pt x="102164" y="127256"/>
                  <a:pt x="107899" y="123313"/>
                </a:cubicBezTo>
                <a:cubicBezTo>
                  <a:pt x="110050" y="121879"/>
                  <a:pt x="112201" y="122238"/>
                  <a:pt x="113993" y="124030"/>
                </a:cubicBezTo>
                <a:lnTo>
                  <a:pt x="120445" y="130482"/>
                </a:lnTo>
                <a:lnTo>
                  <a:pt x="130841" y="120804"/>
                </a:lnTo>
                <a:lnTo>
                  <a:pt x="124030" y="113993"/>
                </a:lnTo>
                <a:cubicBezTo>
                  <a:pt x="122238" y="112201"/>
                  <a:pt x="122238" y="109691"/>
                  <a:pt x="123313" y="107540"/>
                </a:cubicBezTo>
                <a:cubicBezTo>
                  <a:pt x="127256" y="101805"/>
                  <a:pt x="130124" y="95353"/>
                  <a:pt x="131199" y="88542"/>
                </a:cubicBezTo>
                <a:cubicBezTo>
                  <a:pt x="131916" y="86391"/>
                  <a:pt x="133709" y="84599"/>
                  <a:pt x="136218" y="84599"/>
                </a:cubicBezTo>
                <a:lnTo>
                  <a:pt x="145538" y="84599"/>
                </a:lnTo>
                <a:lnTo>
                  <a:pt x="145538" y="70260"/>
                </a:lnTo>
                <a:lnTo>
                  <a:pt x="136218" y="70260"/>
                </a:lnTo>
                <a:cubicBezTo>
                  <a:pt x="133709" y="70260"/>
                  <a:pt x="131916" y="68826"/>
                  <a:pt x="131199" y="66317"/>
                </a:cubicBezTo>
                <a:cubicBezTo>
                  <a:pt x="130124" y="59506"/>
                  <a:pt x="127256" y="53053"/>
                  <a:pt x="123313" y="47318"/>
                </a:cubicBezTo>
                <a:cubicBezTo>
                  <a:pt x="122238" y="45167"/>
                  <a:pt x="122238" y="42658"/>
                  <a:pt x="124030" y="40865"/>
                </a:cubicBezTo>
                <a:lnTo>
                  <a:pt x="130841" y="34413"/>
                </a:lnTo>
                <a:lnTo>
                  <a:pt x="120445" y="24376"/>
                </a:lnTo>
                <a:lnTo>
                  <a:pt x="113993" y="31187"/>
                </a:lnTo>
                <a:cubicBezTo>
                  <a:pt x="112201" y="32620"/>
                  <a:pt x="110050" y="32979"/>
                  <a:pt x="107899" y="31545"/>
                </a:cubicBezTo>
                <a:cubicBezTo>
                  <a:pt x="102164" y="27960"/>
                  <a:pt x="95353" y="25093"/>
                  <a:pt x="88542" y="23659"/>
                </a:cubicBezTo>
                <a:cubicBezTo>
                  <a:pt x="86033" y="23300"/>
                  <a:pt x="84599" y="21508"/>
                  <a:pt x="84599" y="18999"/>
                </a:cubicBezTo>
                <a:lnTo>
                  <a:pt x="84599" y="9679"/>
                </a:lnTo>
                <a:close/>
                <a:moveTo>
                  <a:pt x="69901" y="0"/>
                </a:moveTo>
                <a:lnTo>
                  <a:pt x="85316" y="0"/>
                </a:lnTo>
                <a:cubicBezTo>
                  <a:pt x="89976" y="0"/>
                  <a:pt x="94277" y="3943"/>
                  <a:pt x="94277" y="8962"/>
                </a:cubicBezTo>
                <a:lnTo>
                  <a:pt x="94277" y="15056"/>
                </a:lnTo>
                <a:cubicBezTo>
                  <a:pt x="99654" y="16848"/>
                  <a:pt x="105031" y="18640"/>
                  <a:pt x="110050" y="21508"/>
                </a:cubicBezTo>
                <a:lnTo>
                  <a:pt x="114351" y="17206"/>
                </a:lnTo>
                <a:cubicBezTo>
                  <a:pt x="117936" y="13622"/>
                  <a:pt x="123672" y="13622"/>
                  <a:pt x="126898" y="17206"/>
                </a:cubicBezTo>
                <a:lnTo>
                  <a:pt x="138010" y="28319"/>
                </a:lnTo>
                <a:cubicBezTo>
                  <a:pt x="141595" y="31545"/>
                  <a:pt x="141595" y="36922"/>
                  <a:pt x="138010" y="40507"/>
                </a:cubicBezTo>
                <a:lnTo>
                  <a:pt x="133350" y="45167"/>
                </a:lnTo>
                <a:cubicBezTo>
                  <a:pt x="136218" y="50185"/>
                  <a:pt x="138369" y="55204"/>
                  <a:pt x="139803" y="60940"/>
                </a:cubicBezTo>
                <a:lnTo>
                  <a:pt x="146255" y="60940"/>
                </a:lnTo>
                <a:cubicBezTo>
                  <a:pt x="151274" y="60940"/>
                  <a:pt x="155217" y="64883"/>
                  <a:pt x="155217" y="69901"/>
                </a:cubicBezTo>
                <a:lnTo>
                  <a:pt x="155217" y="84957"/>
                </a:lnTo>
                <a:cubicBezTo>
                  <a:pt x="155217" y="90334"/>
                  <a:pt x="151274" y="94277"/>
                  <a:pt x="146255" y="94277"/>
                </a:cubicBezTo>
                <a:lnTo>
                  <a:pt x="139803" y="94277"/>
                </a:lnTo>
                <a:cubicBezTo>
                  <a:pt x="138369" y="99654"/>
                  <a:pt x="136218" y="104673"/>
                  <a:pt x="133350" y="109691"/>
                </a:cubicBezTo>
                <a:lnTo>
                  <a:pt x="138010" y="114351"/>
                </a:lnTo>
                <a:cubicBezTo>
                  <a:pt x="141595" y="117578"/>
                  <a:pt x="141595" y="123313"/>
                  <a:pt x="138010" y="126898"/>
                </a:cubicBezTo>
                <a:lnTo>
                  <a:pt x="126898" y="138010"/>
                </a:lnTo>
                <a:cubicBezTo>
                  <a:pt x="123672" y="141236"/>
                  <a:pt x="117936" y="141236"/>
                  <a:pt x="114351" y="138010"/>
                </a:cubicBezTo>
                <a:lnTo>
                  <a:pt x="110050" y="133350"/>
                </a:lnTo>
                <a:cubicBezTo>
                  <a:pt x="105031" y="136218"/>
                  <a:pt x="99654" y="138369"/>
                  <a:pt x="94277" y="139803"/>
                </a:cubicBezTo>
                <a:lnTo>
                  <a:pt x="94277" y="146255"/>
                </a:lnTo>
                <a:cubicBezTo>
                  <a:pt x="94277" y="151274"/>
                  <a:pt x="89976" y="155217"/>
                  <a:pt x="85316" y="155217"/>
                </a:cubicBezTo>
                <a:lnTo>
                  <a:pt x="69901" y="155217"/>
                </a:lnTo>
                <a:cubicBezTo>
                  <a:pt x="64882" y="155217"/>
                  <a:pt x="60939" y="151274"/>
                  <a:pt x="60939" y="146255"/>
                </a:cubicBezTo>
                <a:lnTo>
                  <a:pt x="60939" y="139803"/>
                </a:lnTo>
                <a:cubicBezTo>
                  <a:pt x="55562" y="138369"/>
                  <a:pt x="50185" y="136218"/>
                  <a:pt x="45525" y="133350"/>
                </a:cubicBezTo>
                <a:lnTo>
                  <a:pt x="40865" y="138010"/>
                </a:lnTo>
                <a:cubicBezTo>
                  <a:pt x="37639" y="141236"/>
                  <a:pt x="31545" y="141236"/>
                  <a:pt x="27960" y="138010"/>
                </a:cubicBezTo>
                <a:lnTo>
                  <a:pt x="17206" y="126898"/>
                </a:lnTo>
                <a:cubicBezTo>
                  <a:pt x="13622" y="123313"/>
                  <a:pt x="13622" y="117578"/>
                  <a:pt x="17206" y="114351"/>
                </a:cubicBezTo>
                <a:lnTo>
                  <a:pt x="21866" y="109691"/>
                </a:lnTo>
                <a:cubicBezTo>
                  <a:pt x="18999" y="104673"/>
                  <a:pt x="16848" y="99654"/>
                  <a:pt x="15414" y="94277"/>
                </a:cubicBezTo>
                <a:lnTo>
                  <a:pt x="8961" y="94277"/>
                </a:lnTo>
                <a:cubicBezTo>
                  <a:pt x="3943" y="94277"/>
                  <a:pt x="0" y="90334"/>
                  <a:pt x="0" y="84957"/>
                </a:cubicBezTo>
                <a:lnTo>
                  <a:pt x="0" y="69901"/>
                </a:lnTo>
                <a:cubicBezTo>
                  <a:pt x="0" y="64883"/>
                  <a:pt x="3943" y="60940"/>
                  <a:pt x="8961" y="60940"/>
                </a:cubicBezTo>
                <a:lnTo>
                  <a:pt x="15414" y="60940"/>
                </a:lnTo>
                <a:cubicBezTo>
                  <a:pt x="16848" y="55204"/>
                  <a:pt x="18999" y="50185"/>
                  <a:pt x="21866" y="45167"/>
                </a:cubicBezTo>
                <a:lnTo>
                  <a:pt x="17206" y="40507"/>
                </a:lnTo>
                <a:cubicBezTo>
                  <a:pt x="13622" y="36922"/>
                  <a:pt x="13622" y="31545"/>
                  <a:pt x="17206" y="28319"/>
                </a:cubicBezTo>
                <a:lnTo>
                  <a:pt x="27960" y="17206"/>
                </a:lnTo>
                <a:cubicBezTo>
                  <a:pt x="31545" y="13622"/>
                  <a:pt x="37639" y="13622"/>
                  <a:pt x="40865" y="17206"/>
                </a:cubicBezTo>
                <a:lnTo>
                  <a:pt x="45167" y="21508"/>
                </a:lnTo>
                <a:cubicBezTo>
                  <a:pt x="50544" y="18282"/>
                  <a:pt x="55921" y="16131"/>
                  <a:pt x="60939" y="14697"/>
                </a:cubicBezTo>
                <a:lnTo>
                  <a:pt x="60939" y="8962"/>
                </a:lnTo>
                <a:cubicBezTo>
                  <a:pt x="60939" y="3943"/>
                  <a:pt x="64882" y="0"/>
                  <a:pt x="6990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Freeform 88">
            <a:extLst>
              <a:ext uri="{FF2B5EF4-FFF2-40B4-BE49-F238E27FC236}">
                <a16:creationId xmlns:a16="http://schemas.microsoft.com/office/drawing/2014/main" id="{1DDE1895-D55C-4678-E9AF-89ABCFDD3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9697" y="2936052"/>
            <a:ext cx="331803" cy="433184"/>
          </a:xfrm>
          <a:custGeom>
            <a:avLst/>
            <a:gdLst>
              <a:gd name="connsiteX0" fmla="*/ 99468 w 436202"/>
              <a:gd name="connsiteY0" fmla="*/ 446088 h 599715"/>
              <a:gd name="connsiteX1" fmla="*/ 335146 w 436202"/>
              <a:gd name="connsiteY1" fmla="*/ 446088 h 599715"/>
              <a:gd name="connsiteX2" fmla="*/ 344128 w 436202"/>
              <a:gd name="connsiteY2" fmla="*/ 455613 h 599715"/>
              <a:gd name="connsiteX3" fmla="*/ 335146 w 436202"/>
              <a:gd name="connsiteY3" fmla="*/ 464772 h 599715"/>
              <a:gd name="connsiteX4" fmla="*/ 99468 w 436202"/>
              <a:gd name="connsiteY4" fmla="*/ 464772 h 599715"/>
              <a:gd name="connsiteX5" fmla="*/ 90487 w 436202"/>
              <a:gd name="connsiteY5" fmla="*/ 455613 h 599715"/>
              <a:gd name="connsiteX6" fmla="*/ 99468 w 436202"/>
              <a:gd name="connsiteY6" fmla="*/ 446088 h 599715"/>
              <a:gd name="connsiteX7" fmla="*/ 99468 w 436202"/>
              <a:gd name="connsiteY7" fmla="*/ 366713 h 599715"/>
              <a:gd name="connsiteX8" fmla="*/ 335146 w 436202"/>
              <a:gd name="connsiteY8" fmla="*/ 366713 h 599715"/>
              <a:gd name="connsiteX9" fmla="*/ 344128 w 436202"/>
              <a:gd name="connsiteY9" fmla="*/ 376051 h 599715"/>
              <a:gd name="connsiteX10" fmla="*/ 335146 w 436202"/>
              <a:gd name="connsiteY10" fmla="*/ 385390 h 599715"/>
              <a:gd name="connsiteX11" fmla="*/ 99468 w 436202"/>
              <a:gd name="connsiteY11" fmla="*/ 385390 h 599715"/>
              <a:gd name="connsiteX12" fmla="*/ 90487 w 436202"/>
              <a:gd name="connsiteY12" fmla="*/ 376051 h 599715"/>
              <a:gd name="connsiteX13" fmla="*/ 99468 w 436202"/>
              <a:gd name="connsiteY13" fmla="*/ 366713 h 599715"/>
              <a:gd name="connsiteX14" fmla="*/ 207813 w 436202"/>
              <a:gd name="connsiteY14" fmla="*/ 285750 h 599715"/>
              <a:gd name="connsiteX15" fmla="*/ 335111 w 436202"/>
              <a:gd name="connsiteY15" fmla="*/ 285750 h 599715"/>
              <a:gd name="connsiteX16" fmla="*/ 344127 w 436202"/>
              <a:gd name="connsiteY16" fmla="*/ 295088 h 599715"/>
              <a:gd name="connsiteX17" fmla="*/ 335111 w 436202"/>
              <a:gd name="connsiteY17" fmla="*/ 304427 h 599715"/>
              <a:gd name="connsiteX18" fmla="*/ 207813 w 436202"/>
              <a:gd name="connsiteY18" fmla="*/ 304427 h 599715"/>
              <a:gd name="connsiteX19" fmla="*/ 198437 w 436202"/>
              <a:gd name="connsiteY19" fmla="*/ 295088 h 599715"/>
              <a:gd name="connsiteX20" fmla="*/ 207813 w 436202"/>
              <a:gd name="connsiteY20" fmla="*/ 285750 h 599715"/>
              <a:gd name="connsiteX21" fmla="*/ 362632 w 436202"/>
              <a:gd name="connsiteY21" fmla="*/ 226348 h 599715"/>
              <a:gd name="connsiteX22" fmla="*/ 71983 w 436202"/>
              <a:gd name="connsiteY22" fmla="*/ 301450 h 599715"/>
              <a:gd name="connsiteX23" fmla="*/ 71983 w 436202"/>
              <a:gd name="connsiteY23" fmla="*/ 524240 h 599715"/>
              <a:gd name="connsiteX24" fmla="*/ 362632 w 436202"/>
              <a:gd name="connsiteY24" fmla="*/ 524240 h 599715"/>
              <a:gd name="connsiteX25" fmla="*/ 369475 w 436202"/>
              <a:gd name="connsiteY25" fmla="*/ 205507 h 599715"/>
              <a:gd name="connsiteX26" fmla="*/ 377399 w 436202"/>
              <a:gd name="connsiteY26" fmla="*/ 207303 h 599715"/>
              <a:gd name="connsiteX27" fmla="*/ 380640 w 436202"/>
              <a:gd name="connsiteY27" fmla="*/ 214490 h 599715"/>
              <a:gd name="connsiteX28" fmla="*/ 380640 w 436202"/>
              <a:gd name="connsiteY28" fmla="*/ 533223 h 599715"/>
              <a:gd name="connsiteX29" fmla="*/ 371636 w 436202"/>
              <a:gd name="connsiteY29" fmla="*/ 542566 h 599715"/>
              <a:gd name="connsiteX30" fmla="*/ 62979 w 436202"/>
              <a:gd name="connsiteY30" fmla="*/ 542566 h 599715"/>
              <a:gd name="connsiteX31" fmla="*/ 53975 w 436202"/>
              <a:gd name="connsiteY31" fmla="*/ 533223 h 599715"/>
              <a:gd name="connsiteX32" fmla="*/ 53975 w 436202"/>
              <a:gd name="connsiteY32" fmla="*/ 294263 h 599715"/>
              <a:gd name="connsiteX33" fmla="*/ 60818 w 436202"/>
              <a:gd name="connsiteY33" fmla="*/ 285280 h 599715"/>
              <a:gd name="connsiteX34" fmla="*/ 154525 w 436202"/>
              <a:gd name="connsiteY34" fmla="*/ 18020 h 599715"/>
              <a:gd name="connsiteX35" fmla="*/ 136515 w 436202"/>
              <a:gd name="connsiteY35" fmla="*/ 36401 h 599715"/>
              <a:gd name="connsiteX36" fmla="*/ 136515 w 436202"/>
              <a:gd name="connsiteY36" fmla="*/ 72802 h 599715"/>
              <a:gd name="connsiteX37" fmla="*/ 209276 w 436202"/>
              <a:gd name="connsiteY37" fmla="*/ 72802 h 599715"/>
              <a:gd name="connsiteX38" fmla="*/ 218281 w 436202"/>
              <a:gd name="connsiteY38" fmla="*/ 81812 h 599715"/>
              <a:gd name="connsiteX39" fmla="*/ 209276 w 436202"/>
              <a:gd name="connsiteY39" fmla="*/ 90822 h 599715"/>
              <a:gd name="connsiteX40" fmla="*/ 127150 w 436202"/>
              <a:gd name="connsiteY40" fmla="*/ 90822 h 599715"/>
              <a:gd name="connsiteX41" fmla="*/ 45745 w 436202"/>
              <a:gd name="connsiteY41" fmla="*/ 90822 h 599715"/>
              <a:gd name="connsiteX42" fmla="*/ 18370 w 436202"/>
              <a:gd name="connsiteY42" fmla="*/ 118213 h 599715"/>
              <a:gd name="connsiteX43" fmla="*/ 18370 w 436202"/>
              <a:gd name="connsiteY43" fmla="*/ 554304 h 599715"/>
              <a:gd name="connsiteX44" fmla="*/ 45745 w 436202"/>
              <a:gd name="connsiteY44" fmla="*/ 581694 h 599715"/>
              <a:gd name="connsiteX45" fmla="*/ 390457 w 436202"/>
              <a:gd name="connsiteY45" fmla="*/ 581694 h 599715"/>
              <a:gd name="connsiteX46" fmla="*/ 417832 w 436202"/>
              <a:gd name="connsiteY46" fmla="*/ 554304 h 599715"/>
              <a:gd name="connsiteX47" fmla="*/ 417832 w 436202"/>
              <a:gd name="connsiteY47" fmla="*/ 118213 h 599715"/>
              <a:gd name="connsiteX48" fmla="*/ 390457 w 436202"/>
              <a:gd name="connsiteY48" fmla="*/ 90822 h 599715"/>
              <a:gd name="connsiteX49" fmla="*/ 309052 w 436202"/>
              <a:gd name="connsiteY49" fmla="*/ 90822 h 599715"/>
              <a:gd name="connsiteX50" fmla="*/ 281676 w 436202"/>
              <a:gd name="connsiteY50" fmla="*/ 90822 h 599715"/>
              <a:gd name="connsiteX51" fmla="*/ 272671 w 436202"/>
              <a:gd name="connsiteY51" fmla="*/ 81812 h 599715"/>
              <a:gd name="connsiteX52" fmla="*/ 281676 w 436202"/>
              <a:gd name="connsiteY52" fmla="*/ 72802 h 599715"/>
              <a:gd name="connsiteX53" fmla="*/ 300047 w 436202"/>
              <a:gd name="connsiteY53" fmla="*/ 72802 h 599715"/>
              <a:gd name="connsiteX54" fmla="*/ 300047 w 436202"/>
              <a:gd name="connsiteY54" fmla="*/ 36401 h 599715"/>
              <a:gd name="connsiteX55" fmla="*/ 281676 w 436202"/>
              <a:gd name="connsiteY55" fmla="*/ 18020 h 599715"/>
              <a:gd name="connsiteX56" fmla="*/ 154525 w 436202"/>
              <a:gd name="connsiteY56" fmla="*/ 0 h 599715"/>
              <a:gd name="connsiteX57" fmla="*/ 281676 w 436202"/>
              <a:gd name="connsiteY57" fmla="*/ 0 h 599715"/>
              <a:gd name="connsiteX58" fmla="*/ 318057 w 436202"/>
              <a:gd name="connsiteY58" fmla="*/ 36401 h 599715"/>
              <a:gd name="connsiteX59" fmla="*/ 318057 w 436202"/>
              <a:gd name="connsiteY59" fmla="*/ 72802 h 599715"/>
              <a:gd name="connsiteX60" fmla="*/ 390457 w 436202"/>
              <a:gd name="connsiteY60" fmla="*/ 72802 h 599715"/>
              <a:gd name="connsiteX61" fmla="*/ 436202 w 436202"/>
              <a:gd name="connsiteY61" fmla="*/ 118213 h 599715"/>
              <a:gd name="connsiteX62" fmla="*/ 436202 w 436202"/>
              <a:gd name="connsiteY62" fmla="*/ 554304 h 599715"/>
              <a:gd name="connsiteX63" fmla="*/ 390457 w 436202"/>
              <a:gd name="connsiteY63" fmla="*/ 599715 h 599715"/>
              <a:gd name="connsiteX64" fmla="*/ 45745 w 436202"/>
              <a:gd name="connsiteY64" fmla="*/ 599715 h 599715"/>
              <a:gd name="connsiteX65" fmla="*/ 0 w 436202"/>
              <a:gd name="connsiteY65" fmla="*/ 554304 h 599715"/>
              <a:gd name="connsiteX66" fmla="*/ 0 w 436202"/>
              <a:gd name="connsiteY66" fmla="*/ 118213 h 599715"/>
              <a:gd name="connsiteX67" fmla="*/ 45745 w 436202"/>
              <a:gd name="connsiteY67" fmla="*/ 72802 h 599715"/>
              <a:gd name="connsiteX68" fmla="*/ 118145 w 436202"/>
              <a:gd name="connsiteY68" fmla="*/ 72802 h 599715"/>
              <a:gd name="connsiteX69" fmla="*/ 118145 w 436202"/>
              <a:gd name="connsiteY69" fmla="*/ 36401 h 599715"/>
              <a:gd name="connsiteX70" fmla="*/ 154525 w 436202"/>
              <a:gd name="connsiteY70" fmla="*/ 0 h 59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36202" h="599715">
                <a:moveTo>
                  <a:pt x="99468" y="446088"/>
                </a:moveTo>
                <a:lnTo>
                  <a:pt x="335146" y="446088"/>
                </a:lnTo>
                <a:cubicBezTo>
                  <a:pt x="339817" y="446088"/>
                  <a:pt x="344128" y="450484"/>
                  <a:pt x="344128" y="455613"/>
                </a:cubicBezTo>
                <a:cubicBezTo>
                  <a:pt x="344128" y="460742"/>
                  <a:pt x="339817" y="464772"/>
                  <a:pt x="335146" y="464772"/>
                </a:cubicBezTo>
                <a:lnTo>
                  <a:pt x="99468" y="464772"/>
                </a:lnTo>
                <a:cubicBezTo>
                  <a:pt x="94439" y="464772"/>
                  <a:pt x="90487" y="460742"/>
                  <a:pt x="90487" y="455613"/>
                </a:cubicBezTo>
                <a:cubicBezTo>
                  <a:pt x="90487" y="450484"/>
                  <a:pt x="94439" y="446088"/>
                  <a:pt x="99468" y="446088"/>
                </a:cubicBezTo>
                <a:close/>
                <a:moveTo>
                  <a:pt x="99468" y="366713"/>
                </a:moveTo>
                <a:lnTo>
                  <a:pt x="335146" y="366713"/>
                </a:lnTo>
                <a:cubicBezTo>
                  <a:pt x="339817" y="366713"/>
                  <a:pt x="344128" y="370822"/>
                  <a:pt x="344128" y="376051"/>
                </a:cubicBezTo>
                <a:cubicBezTo>
                  <a:pt x="344128" y="381281"/>
                  <a:pt x="339817" y="385390"/>
                  <a:pt x="335146" y="385390"/>
                </a:cubicBezTo>
                <a:lnTo>
                  <a:pt x="99468" y="385390"/>
                </a:lnTo>
                <a:cubicBezTo>
                  <a:pt x="94439" y="385390"/>
                  <a:pt x="90487" y="381281"/>
                  <a:pt x="90487" y="376051"/>
                </a:cubicBezTo>
                <a:cubicBezTo>
                  <a:pt x="90487" y="370822"/>
                  <a:pt x="94439" y="366713"/>
                  <a:pt x="99468" y="366713"/>
                </a:cubicBezTo>
                <a:close/>
                <a:moveTo>
                  <a:pt x="207813" y="285750"/>
                </a:moveTo>
                <a:lnTo>
                  <a:pt x="335111" y="285750"/>
                </a:lnTo>
                <a:cubicBezTo>
                  <a:pt x="339799" y="285750"/>
                  <a:pt x="344127" y="289859"/>
                  <a:pt x="344127" y="295088"/>
                </a:cubicBezTo>
                <a:cubicBezTo>
                  <a:pt x="344127" y="300318"/>
                  <a:pt x="339799" y="304427"/>
                  <a:pt x="335111" y="304427"/>
                </a:cubicBezTo>
                <a:lnTo>
                  <a:pt x="207813" y="304427"/>
                </a:lnTo>
                <a:cubicBezTo>
                  <a:pt x="202404" y="304427"/>
                  <a:pt x="198437" y="300318"/>
                  <a:pt x="198437" y="295088"/>
                </a:cubicBezTo>
                <a:cubicBezTo>
                  <a:pt x="198437" y="289859"/>
                  <a:pt x="202404" y="285750"/>
                  <a:pt x="207813" y="285750"/>
                </a:cubicBezTo>
                <a:close/>
                <a:moveTo>
                  <a:pt x="362632" y="226348"/>
                </a:moveTo>
                <a:lnTo>
                  <a:pt x="71983" y="301450"/>
                </a:lnTo>
                <a:lnTo>
                  <a:pt x="71983" y="524240"/>
                </a:lnTo>
                <a:lnTo>
                  <a:pt x="362632" y="524240"/>
                </a:lnTo>
                <a:close/>
                <a:moveTo>
                  <a:pt x="369475" y="205507"/>
                </a:moveTo>
                <a:cubicBezTo>
                  <a:pt x="372356" y="204788"/>
                  <a:pt x="374878" y="205507"/>
                  <a:pt x="377399" y="207303"/>
                </a:cubicBezTo>
                <a:cubicBezTo>
                  <a:pt x="379560" y="209100"/>
                  <a:pt x="380640" y="211615"/>
                  <a:pt x="380640" y="214490"/>
                </a:cubicBezTo>
                <a:lnTo>
                  <a:pt x="380640" y="533223"/>
                </a:lnTo>
                <a:cubicBezTo>
                  <a:pt x="380640" y="538613"/>
                  <a:pt x="376678" y="542566"/>
                  <a:pt x="371636" y="542566"/>
                </a:cubicBezTo>
                <a:lnTo>
                  <a:pt x="62979" y="542566"/>
                </a:lnTo>
                <a:cubicBezTo>
                  <a:pt x="57937" y="542566"/>
                  <a:pt x="53975" y="538613"/>
                  <a:pt x="53975" y="533223"/>
                </a:cubicBezTo>
                <a:lnTo>
                  <a:pt x="53975" y="294263"/>
                </a:lnTo>
                <a:cubicBezTo>
                  <a:pt x="53975" y="289951"/>
                  <a:pt x="56496" y="286358"/>
                  <a:pt x="60818" y="285280"/>
                </a:cubicBezTo>
                <a:close/>
                <a:moveTo>
                  <a:pt x="154525" y="18020"/>
                </a:moveTo>
                <a:cubicBezTo>
                  <a:pt x="144440" y="18020"/>
                  <a:pt x="136515" y="26309"/>
                  <a:pt x="136515" y="36401"/>
                </a:cubicBezTo>
                <a:lnTo>
                  <a:pt x="136515" y="72802"/>
                </a:lnTo>
                <a:lnTo>
                  <a:pt x="209276" y="72802"/>
                </a:lnTo>
                <a:cubicBezTo>
                  <a:pt x="213959" y="72802"/>
                  <a:pt x="218281" y="76766"/>
                  <a:pt x="218281" y="81812"/>
                </a:cubicBezTo>
                <a:cubicBezTo>
                  <a:pt x="218281" y="86858"/>
                  <a:pt x="213959" y="90822"/>
                  <a:pt x="209276" y="90822"/>
                </a:cubicBezTo>
                <a:lnTo>
                  <a:pt x="127150" y="90822"/>
                </a:lnTo>
                <a:lnTo>
                  <a:pt x="45745" y="90822"/>
                </a:lnTo>
                <a:cubicBezTo>
                  <a:pt x="30617" y="90822"/>
                  <a:pt x="18370" y="103076"/>
                  <a:pt x="18370" y="118213"/>
                </a:cubicBezTo>
                <a:lnTo>
                  <a:pt x="18370" y="554304"/>
                </a:lnTo>
                <a:cubicBezTo>
                  <a:pt x="18370" y="569441"/>
                  <a:pt x="30617" y="581694"/>
                  <a:pt x="45745" y="581694"/>
                </a:cubicBezTo>
                <a:lnTo>
                  <a:pt x="390457" y="581694"/>
                </a:lnTo>
                <a:cubicBezTo>
                  <a:pt x="405585" y="581694"/>
                  <a:pt x="417832" y="569441"/>
                  <a:pt x="417832" y="554304"/>
                </a:cubicBezTo>
                <a:lnTo>
                  <a:pt x="417832" y="118213"/>
                </a:lnTo>
                <a:cubicBezTo>
                  <a:pt x="417832" y="103076"/>
                  <a:pt x="405585" y="90822"/>
                  <a:pt x="390457" y="90822"/>
                </a:cubicBezTo>
                <a:lnTo>
                  <a:pt x="309052" y="90822"/>
                </a:lnTo>
                <a:lnTo>
                  <a:pt x="281676" y="90822"/>
                </a:lnTo>
                <a:cubicBezTo>
                  <a:pt x="276634" y="90822"/>
                  <a:pt x="272671" y="86858"/>
                  <a:pt x="272671" y="81812"/>
                </a:cubicBezTo>
                <a:cubicBezTo>
                  <a:pt x="272671" y="76766"/>
                  <a:pt x="276634" y="72802"/>
                  <a:pt x="281676" y="72802"/>
                </a:cubicBezTo>
                <a:lnTo>
                  <a:pt x="300047" y="72802"/>
                </a:lnTo>
                <a:lnTo>
                  <a:pt x="300047" y="36401"/>
                </a:lnTo>
                <a:cubicBezTo>
                  <a:pt x="300047" y="26309"/>
                  <a:pt x="291402" y="18020"/>
                  <a:pt x="281676" y="18020"/>
                </a:cubicBezTo>
                <a:close/>
                <a:moveTo>
                  <a:pt x="154525" y="0"/>
                </a:moveTo>
                <a:lnTo>
                  <a:pt x="281676" y="0"/>
                </a:lnTo>
                <a:cubicBezTo>
                  <a:pt x="301848" y="0"/>
                  <a:pt x="318057" y="16218"/>
                  <a:pt x="318057" y="36401"/>
                </a:cubicBezTo>
                <a:lnTo>
                  <a:pt x="318057" y="72802"/>
                </a:lnTo>
                <a:lnTo>
                  <a:pt x="390457" y="72802"/>
                </a:lnTo>
                <a:cubicBezTo>
                  <a:pt x="415671" y="72802"/>
                  <a:pt x="436202" y="92984"/>
                  <a:pt x="436202" y="118213"/>
                </a:cubicBezTo>
                <a:lnTo>
                  <a:pt x="436202" y="554304"/>
                </a:lnTo>
                <a:cubicBezTo>
                  <a:pt x="436202" y="579172"/>
                  <a:pt x="415671" y="599715"/>
                  <a:pt x="390457" y="599715"/>
                </a:cubicBezTo>
                <a:lnTo>
                  <a:pt x="45745" y="599715"/>
                </a:lnTo>
                <a:cubicBezTo>
                  <a:pt x="20531" y="599715"/>
                  <a:pt x="0" y="579172"/>
                  <a:pt x="0" y="554304"/>
                </a:cubicBezTo>
                <a:lnTo>
                  <a:pt x="0" y="118213"/>
                </a:lnTo>
                <a:cubicBezTo>
                  <a:pt x="0" y="92984"/>
                  <a:pt x="20531" y="72802"/>
                  <a:pt x="45745" y="72802"/>
                </a:cubicBezTo>
                <a:lnTo>
                  <a:pt x="118145" y="72802"/>
                </a:lnTo>
                <a:lnTo>
                  <a:pt x="118145" y="36401"/>
                </a:lnTo>
                <a:cubicBezTo>
                  <a:pt x="118145" y="16218"/>
                  <a:pt x="134354" y="0"/>
                  <a:pt x="1545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5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6" name="Freeform 49">
            <a:extLst>
              <a:ext uri="{FF2B5EF4-FFF2-40B4-BE49-F238E27FC236}">
                <a16:creationId xmlns:a16="http://schemas.microsoft.com/office/drawing/2014/main" id="{D9B42FA1-78C0-2266-A4FD-556C91D15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7038" y="3026145"/>
            <a:ext cx="690903" cy="395160"/>
          </a:xfrm>
          <a:custGeom>
            <a:avLst/>
            <a:gdLst>
              <a:gd name="T0" fmla="*/ 628 w 1470"/>
              <a:gd name="T1" fmla="*/ 592 h 937"/>
              <a:gd name="T2" fmla="*/ 644 w 1470"/>
              <a:gd name="T3" fmla="*/ 663 h 937"/>
              <a:gd name="T4" fmla="*/ 654 w 1470"/>
              <a:gd name="T5" fmla="*/ 612 h 937"/>
              <a:gd name="T6" fmla="*/ 695 w 1470"/>
              <a:gd name="T7" fmla="*/ 661 h 937"/>
              <a:gd name="T8" fmla="*/ 646 w 1470"/>
              <a:gd name="T9" fmla="*/ 703 h 937"/>
              <a:gd name="T10" fmla="*/ 586 w 1470"/>
              <a:gd name="T11" fmla="*/ 709 h 937"/>
              <a:gd name="T12" fmla="*/ 527 w 1470"/>
              <a:gd name="T13" fmla="*/ 686 h 937"/>
              <a:gd name="T14" fmla="*/ 501 w 1470"/>
              <a:gd name="T15" fmla="*/ 621 h 937"/>
              <a:gd name="T16" fmla="*/ 557 w 1470"/>
              <a:gd name="T17" fmla="*/ 660 h 937"/>
              <a:gd name="T18" fmla="*/ 563 w 1470"/>
              <a:gd name="T19" fmla="*/ 574 h 937"/>
              <a:gd name="T20" fmla="*/ 515 w 1470"/>
              <a:gd name="T21" fmla="*/ 535 h 937"/>
              <a:gd name="T22" fmla="*/ 514 w 1470"/>
              <a:gd name="T23" fmla="*/ 469 h 937"/>
              <a:gd name="T24" fmla="*/ 562 w 1470"/>
              <a:gd name="T25" fmla="*/ 431 h 937"/>
              <a:gd name="T26" fmla="*/ 620 w 1470"/>
              <a:gd name="T27" fmla="*/ 401 h 937"/>
              <a:gd name="T28" fmla="*/ 643 w 1470"/>
              <a:gd name="T29" fmla="*/ 431 h 937"/>
              <a:gd name="T30" fmla="*/ 688 w 1470"/>
              <a:gd name="T31" fmla="*/ 468 h 937"/>
              <a:gd name="T32" fmla="*/ 641 w 1470"/>
              <a:gd name="T33" fmla="*/ 470 h 937"/>
              <a:gd name="T34" fmla="*/ 620 w 1470"/>
              <a:gd name="T35" fmla="*/ 542 h 937"/>
              <a:gd name="T36" fmla="*/ 674 w 1470"/>
              <a:gd name="T37" fmla="*/ 567 h 937"/>
              <a:gd name="T38" fmla="*/ 702 w 1470"/>
              <a:gd name="T39" fmla="*/ 624 h 937"/>
              <a:gd name="T40" fmla="*/ 368 w 1470"/>
              <a:gd name="T41" fmla="*/ 568 h 937"/>
              <a:gd name="T42" fmla="*/ 834 w 1470"/>
              <a:gd name="T43" fmla="*/ 568 h 937"/>
              <a:gd name="T44" fmla="*/ 551 w 1470"/>
              <a:gd name="T45" fmla="*/ 498 h 937"/>
              <a:gd name="T46" fmla="*/ 564 w 1470"/>
              <a:gd name="T47" fmla="*/ 524 h 937"/>
              <a:gd name="T48" fmla="*/ 586 w 1470"/>
              <a:gd name="T49" fmla="*/ 461 h 937"/>
              <a:gd name="T50" fmla="*/ 551 w 1470"/>
              <a:gd name="T51" fmla="*/ 498 h 937"/>
              <a:gd name="T52" fmla="*/ 1068 w 1470"/>
              <a:gd name="T53" fmla="*/ 301 h 937"/>
              <a:gd name="T54" fmla="*/ 1135 w 1470"/>
              <a:gd name="T55" fmla="*/ 301 h 937"/>
              <a:gd name="T56" fmla="*/ 1102 w 1470"/>
              <a:gd name="T57" fmla="*/ 735 h 937"/>
              <a:gd name="T58" fmla="*/ 1008 w 1470"/>
              <a:gd name="T59" fmla="*/ 869 h 937"/>
              <a:gd name="T60" fmla="*/ 201 w 1470"/>
              <a:gd name="T61" fmla="*/ 836 h 937"/>
              <a:gd name="T62" fmla="*/ 67 w 1470"/>
              <a:gd name="T63" fmla="*/ 395 h 937"/>
              <a:gd name="T64" fmla="*/ 201 w 1470"/>
              <a:gd name="T65" fmla="*/ 301 h 937"/>
              <a:gd name="T66" fmla="*/ 1008 w 1470"/>
              <a:gd name="T67" fmla="*/ 268 h 937"/>
              <a:gd name="T68" fmla="*/ 1102 w 1470"/>
              <a:gd name="T69" fmla="*/ 401 h 937"/>
              <a:gd name="T70" fmla="*/ 1102 w 1470"/>
              <a:gd name="T71" fmla="*/ 869 h 937"/>
              <a:gd name="T72" fmla="*/ 1102 w 1470"/>
              <a:gd name="T73" fmla="*/ 802 h 937"/>
              <a:gd name="T74" fmla="*/ 100 w 1470"/>
              <a:gd name="T75" fmla="*/ 869 h 937"/>
              <a:gd name="T76" fmla="*/ 100 w 1470"/>
              <a:gd name="T77" fmla="*/ 802 h 937"/>
              <a:gd name="T78" fmla="*/ 100 w 1470"/>
              <a:gd name="T79" fmla="*/ 869 h 937"/>
              <a:gd name="T80" fmla="*/ 134 w 1470"/>
              <a:gd name="T81" fmla="*/ 301 h 937"/>
              <a:gd name="T82" fmla="*/ 67 w 1470"/>
              <a:gd name="T83" fmla="*/ 301 h 937"/>
              <a:gd name="T84" fmla="*/ 67 w 1470"/>
              <a:gd name="T85" fmla="*/ 201 h 937"/>
              <a:gd name="T86" fmla="*/ 67 w 1470"/>
              <a:gd name="T87" fmla="*/ 936 h 937"/>
              <a:gd name="T88" fmla="*/ 1202 w 1470"/>
              <a:gd name="T89" fmla="*/ 268 h 937"/>
              <a:gd name="T90" fmla="*/ 901 w 1470"/>
              <a:gd name="T91" fmla="*/ 735 h 937"/>
              <a:gd name="T92" fmla="*/ 901 w 1470"/>
              <a:gd name="T93" fmla="*/ 802 h 937"/>
              <a:gd name="T94" fmla="*/ 1402 w 1470"/>
              <a:gd name="T95" fmla="*/ 0 h 937"/>
              <a:gd name="T96" fmla="*/ 267 w 1470"/>
              <a:gd name="T97" fmla="*/ 101 h 937"/>
              <a:gd name="T98" fmla="*/ 334 w 1470"/>
              <a:gd name="T99" fmla="*/ 101 h 937"/>
              <a:gd name="T100" fmla="*/ 1302 w 1470"/>
              <a:gd name="T101" fmla="*/ 669 h 937"/>
              <a:gd name="T102" fmla="*/ 1302 w 1470"/>
              <a:gd name="T103" fmla="*/ 735 h 937"/>
              <a:gd name="T104" fmla="*/ 1469 w 1470"/>
              <a:gd name="T105" fmla="*/ 67 h 937"/>
              <a:gd name="T106" fmla="*/ 301 w 1470"/>
              <a:gd name="T107" fmla="*/ 334 h 937"/>
              <a:gd name="T108" fmla="*/ 301 w 1470"/>
              <a:gd name="T109" fmla="*/ 401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70" h="937">
                <a:moveTo>
                  <a:pt x="643" y="600"/>
                </a:moveTo>
                <a:lnTo>
                  <a:pt x="643" y="600"/>
                </a:lnTo>
                <a:cubicBezTo>
                  <a:pt x="639" y="597"/>
                  <a:pt x="633" y="595"/>
                  <a:pt x="628" y="592"/>
                </a:cubicBezTo>
                <a:lnTo>
                  <a:pt x="628" y="592"/>
                </a:lnTo>
                <a:cubicBezTo>
                  <a:pt x="625" y="591"/>
                  <a:pt x="622" y="590"/>
                  <a:pt x="620" y="589"/>
                </a:cubicBezTo>
                <a:lnTo>
                  <a:pt x="620" y="674"/>
                </a:lnTo>
                <a:lnTo>
                  <a:pt x="620" y="674"/>
                </a:lnTo>
                <a:cubicBezTo>
                  <a:pt x="630" y="672"/>
                  <a:pt x="637" y="669"/>
                  <a:pt x="644" y="663"/>
                </a:cubicBezTo>
                <a:lnTo>
                  <a:pt x="644" y="663"/>
                </a:lnTo>
                <a:cubicBezTo>
                  <a:pt x="654" y="657"/>
                  <a:pt x="658" y="646"/>
                  <a:pt x="658" y="630"/>
                </a:cubicBezTo>
                <a:lnTo>
                  <a:pt x="658" y="630"/>
                </a:lnTo>
                <a:cubicBezTo>
                  <a:pt x="658" y="624"/>
                  <a:pt x="657" y="617"/>
                  <a:pt x="654" y="612"/>
                </a:cubicBezTo>
                <a:lnTo>
                  <a:pt x="654" y="612"/>
                </a:lnTo>
                <a:cubicBezTo>
                  <a:pt x="651" y="608"/>
                  <a:pt x="648" y="604"/>
                  <a:pt x="643" y="600"/>
                </a:cubicBezTo>
                <a:close/>
                <a:moveTo>
                  <a:pt x="695" y="661"/>
                </a:moveTo>
                <a:lnTo>
                  <a:pt x="695" y="661"/>
                </a:lnTo>
                <a:cubicBezTo>
                  <a:pt x="690" y="672"/>
                  <a:pt x="684" y="680"/>
                  <a:pt x="675" y="687"/>
                </a:cubicBezTo>
                <a:lnTo>
                  <a:pt x="675" y="687"/>
                </a:lnTo>
                <a:cubicBezTo>
                  <a:pt x="667" y="694"/>
                  <a:pt x="657" y="699"/>
                  <a:pt x="646" y="703"/>
                </a:cubicBezTo>
                <a:lnTo>
                  <a:pt x="646" y="703"/>
                </a:lnTo>
                <a:cubicBezTo>
                  <a:pt x="637" y="706"/>
                  <a:pt x="629" y="708"/>
                  <a:pt x="620" y="709"/>
                </a:cubicBezTo>
                <a:lnTo>
                  <a:pt x="620" y="735"/>
                </a:lnTo>
                <a:lnTo>
                  <a:pt x="586" y="735"/>
                </a:lnTo>
                <a:lnTo>
                  <a:pt x="586" y="709"/>
                </a:lnTo>
                <a:lnTo>
                  <a:pt x="586" y="709"/>
                </a:lnTo>
                <a:cubicBezTo>
                  <a:pt x="575" y="709"/>
                  <a:pt x="566" y="707"/>
                  <a:pt x="557" y="703"/>
                </a:cubicBezTo>
                <a:lnTo>
                  <a:pt x="557" y="703"/>
                </a:lnTo>
                <a:cubicBezTo>
                  <a:pt x="545" y="699"/>
                  <a:pt x="535" y="693"/>
                  <a:pt x="527" y="686"/>
                </a:cubicBezTo>
                <a:lnTo>
                  <a:pt x="527" y="686"/>
                </a:lnTo>
                <a:cubicBezTo>
                  <a:pt x="518" y="678"/>
                  <a:pt x="512" y="669"/>
                  <a:pt x="507" y="658"/>
                </a:cubicBezTo>
                <a:lnTo>
                  <a:pt x="507" y="658"/>
                </a:lnTo>
                <a:cubicBezTo>
                  <a:pt x="503" y="647"/>
                  <a:pt x="501" y="635"/>
                  <a:pt x="501" y="621"/>
                </a:cubicBezTo>
                <a:lnTo>
                  <a:pt x="545" y="621"/>
                </a:lnTo>
                <a:lnTo>
                  <a:pt x="545" y="621"/>
                </a:lnTo>
                <a:cubicBezTo>
                  <a:pt x="545" y="637"/>
                  <a:pt x="549" y="650"/>
                  <a:pt x="557" y="660"/>
                </a:cubicBezTo>
                <a:lnTo>
                  <a:pt x="557" y="660"/>
                </a:lnTo>
                <a:cubicBezTo>
                  <a:pt x="563" y="669"/>
                  <a:pt x="572" y="673"/>
                  <a:pt x="586" y="674"/>
                </a:cubicBezTo>
                <a:lnTo>
                  <a:pt x="586" y="582"/>
                </a:lnTo>
                <a:lnTo>
                  <a:pt x="586" y="582"/>
                </a:lnTo>
                <a:cubicBezTo>
                  <a:pt x="578" y="579"/>
                  <a:pt x="571" y="577"/>
                  <a:pt x="563" y="574"/>
                </a:cubicBezTo>
                <a:lnTo>
                  <a:pt x="563" y="574"/>
                </a:lnTo>
                <a:cubicBezTo>
                  <a:pt x="553" y="570"/>
                  <a:pt x="543" y="565"/>
                  <a:pt x="535" y="559"/>
                </a:cubicBezTo>
                <a:lnTo>
                  <a:pt x="535" y="559"/>
                </a:lnTo>
                <a:cubicBezTo>
                  <a:pt x="527" y="553"/>
                  <a:pt x="520" y="544"/>
                  <a:pt x="515" y="535"/>
                </a:cubicBezTo>
                <a:lnTo>
                  <a:pt x="515" y="535"/>
                </a:lnTo>
                <a:cubicBezTo>
                  <a:pt x="510" y="526"/>
                  <a:pt x="507" y="515"/>
                  <a:pt x="507" y="501"/>
                </a:cubicBezTo>
                <a:lnTo>
                  <a:pt x="507" y="501"/>
                </a:lnTo>
                <a:cubicBezTo>
                  <a:pt x="507" y="488"/>
                  <a:pt x="510" y="478"/>
                  <a:pt x="514" y="469"/>
                </a:cubicBezTo>
                <a:lnTo>
                  <a:pt x="514" y="469"/>
                </a:lnTo>
                <a:cubicBezTo>
                  <a:pt x="518" y="459"/>
                  <a:pt x="525" y="452"/>
                  <a:pt x="533" y="446"/>
                </a:cubicBezTo>
                <a:lnTo>
                  <a:pt x="533" y="446"/>
                </a:lnTo>
                <a:cubicBezTo>
                  <a:pt x="541" y="439"/>
                  <a:pt x="551" y="434"/>
                  <a:pt x="562" y="431"/>
                </a:cubicBezTo>
                <a:lnTo>
                  <a:pt x="562" y="431"/>
                </a:lnTo>
                <a:cubicBezTo>
                  <a:pt x="570" y="428"/>
                  <a:pt x="577" y="427"/>
                  <a:pt x="586" y="427"/>
                </a:cubicBezTo>
                <a:lnTo>
                  <a:pt x="586" y="401"/>
                </a:lnTo>
                <a:lnTo>
                  <a:pt x="620" y="401"/>
                </a:lnTo>
                <a:lnTo>
                  <a:pt x="620" y="427"/>
                </a:lnTo>
                <a:lnTo>
                  <a:pt x="620" y="427"/>
                </a:lnTo>
                <a:cubicBezTo>
                  <a:pt x="628" y="427"/>
                  <a:pt x="635" y="428"/>
                  <a:pt x="643" y="431"/>
                </a:cubicBezTo>
                <a:lnTo>
                  <a:pt x="643" y="431"/>
                </a:lnTo>
                <a:cubicBezTo>
                  <a:pt x="654" y="434"/>
                  <a:pt x="663" y="438"/>
                  <a:pt x="670" y="444"/>
                </a:cubicBezTo>
                <a:lnTo>
                  <a:pt x="670" y="444"/>
                </a:lnTo>
                <a:cubicBezTo>
                  <a:pt x="678" y="451"/>
                  <a:pt x="684" y="458"/>
                  <a:pt x="688" y="468"/>
                </a:cubicBezTo>
                <a:lnTo>
                  <a:pt x="688" y="468"/>
                </a:lnTo>
                <a:cubicBezTo>
                  <a:pt x="693" y="477"/>
                  <a:pt x="695" y="488"/>
                  <a:pt x="695" y="500"/>
                </a:cubicBezTo>
                <a:lnTo>
                  <a:pt x="651" y="500"/>
                </a:lnTo>
                <a:lnTo>
                  <a:pt x="651" y="500"/>
                </a:lnTo>
                <a:cubicBezTo>
                  <a:pt x="651" y="487"/>
                  <a:pt x="647" y="477"/>
                  <a:pt x="641" y="470"/>
                </a:cubicBezTo>
                <a:lnTo>
                  <a:pt x="641" y="470"/>
                </a:lnTo>
                <a:cubicBezTo>
                  <a:pt x="635" y="465"/>
                  <a:pt x="629" y="462"/>
                  <a:pt x="620" y="462"/>
                </a:cubicBezTo>
                <a:lnTo>
                  <a:pt x="620" y="542"/>
                </a:lnTo>
                <a:lnTo>
                  <a:pt x="620" y="542"/>
                </a:lnTo>
                <a:cubicBezTo>
                  <a:pt x="628" y="544"/>
                  <a:pt x="635" y="548"/>
                  <a:pt x="644" y="551"/>
                </a:cubicBezTo>
                <a:lnTo>
                  <a:pt x="644" y="551"/>
                </a:lnTo>
                <a:cubicBezTo>
                  <a:pt x="656" y="555"/>
                  <a:pt x="665" y="560"/>
                  <a:pt x="674" y="567"/>
                </a:cubicBezTo>
                <a:lnTo>
                  <a:pt x="674" y="567"/>
                </a:lnTo>
                <a:cubicBezTo>
                  <a:pt x="683" y="573"/>
                  <a:pt x="689" y="581"/>
                  <a:pt x="694" y="590"/>
                </a:cubicBezTo>
                <a:lnTo>
                  <a:pt x="694" y="590"/>
                </a:lnTo>
                <a:cubicBezTo>
                  <a:pt x="700" y="599"/>
                  <a:pt x="702" y="611"/>
                  <a:pt x="702" y="624"/>
                </a:cubicBezTo>
                <a:lnTo>
                  <a:pt x="702" y="624"/>
                </a:lnTo>
                <a:cubicBezTo>
                  <a:pt x="702" y="638"/>
                  <a:pt x="700" y="651"/>
                  <a:pt x="695" y="661"/>
                </a:cubicBezTo>
                <a:close/>
                <a:moveTo>
                  <a:pt x="602" y="334"/>
                </a:moveTo>
                <a:lnTo>
                  <a:pt x="602" y="334"/>
                </a:lnTo>
                <a:cubicBezTo>
                  <a:pt x="472" y="334"/>
                  <a:pt x="368" y="439"/>
                  <a:pt x="368" y="568"/>
                </a:cubicBezTo>
                <a:lnTo>
                  <a:pt x="368" y="568"/>
                </a:lnTo>
                <a:cubicBezTo>
                  <a:pt x="368" y="698"/>
                  <a:pt x="472" y="802"/>
                  <a:pt x="602" y="802"/>
                </a:cubicBezTo>
                <a:lnTo>
                  <a:pt x="602" y="802"/>
                </a:lnTo>
                <a:cubicBezTo>
                  <a:pt x="731" y="802"/>
                  <a:pt x="834" y="698"/>
                  <a:pt x="834" y="568"/>
                </a:cubicBezTo>
                <a:lnTo>
                  <a:pt x="834" y="568"/>
                </a:lnTo>
                <a:cubicBezTo>
                  <a:pt x="834" y="439"/>
                  <a:pt x="731" y="334"/>
                  <a:pt x="602" y="334"/>
                </a:cubicBezTo>
                <a:close/>
                <a:moveTo>
                  <a:pt x="551" y="498"/>
                </a:moveTo>
                <a:lnTo>
                  <a:pt x="551" y="498"/>
                </a:lnTo>
                <a:cubicBezTo>
                  <a:pt x="551" y="504"/>
                  <a:pt x="552" y="509"/>
                  <a:pt x="555" y="513"/>
                </a:cubicBezTo>
                <a:lnTo>
                  <a:pt x="555" y="513"/>
                </a:lnTo>
                <a:cubicBezTo>
                  <a:pt x="557" y="517"/>
                  <a:pt x="561" y="521"/>
                  <a:pt x="564" y="524"/>
                </a:cubicBezTo>
                <a:lnTo>
                  <a:pt x="564" y="524"/>
                </a:lnTo>
                <a:cubicBezTo>
                  <a:pt x="569" y="527"/>
                  <a:pt x="573" y="529"/>
                  <a:pt x="579" y="531"/>
                </a:cubicBezTo>
                <a:lnTo>
                  <a:pt x="579" y="531"/>
                </a:lnTo>
                <a:cubicBezTo>
                  <a:pt x="581" y="532"/>
                  <a:pt x="583" y="533"/>
                  <a:pt x="586" y="534"/>
                </a:cubicBezTo>
                <a:lnTo>
                  <a:pt x="586" y="461"/>
                </a:lnTo>
                <a:lnTo>
                  <a:pt x="586" y="461"/>
                </a:lnTo>
                <a:cubicBezTo>
                  <a:pt x="575" y="462"/>
                  <a:pt x="569" y="464"/>
                  <a:pt x="562" y="469"/>
                </a:cubicBezTo>
                <a:lnTo>
                  <a:pt x="562" y="469"/>
                </a:lnTo>
                <a:cubicBezTo>
                  <a:pt x="555" y="475"/>
                  <a:pt x="551" y="484"/>
                  <a:pt x="551" y="498"/>
                </a:cubicBezTo>
                <a:close/>
                <a:moveTo>
                  <a:pt x="1102" y="334"/>
                </a:moveTo>
                <a:lnTo>
                  <a:pt x="1102" y="334"/>
                </a:lnTo>
                <a:cubicBezTo>
                  <a:pt x="1083" y="334"/>
                  <a:pt x="1068" y="320"/>
                  <a:pt x="1068" y="301"/>
                </a:cubicBezTo>
                <a:lnTo>
                  <a:pt x="1068" y="301"/>
                </a:lnTo>
                <a:cubicBezTo>
                  <a:pt x="1068" y="283"/>
                  <a:pt x="1083" y="268"/>
                  <a:pt x="1102" y="268"/>
                </a:cubicBezTo>
                <a:lnTo>
                  <a:pt x="1102" y="268"/>
                </a:lnTo>
                <a:cubicBezTo>
                  <a:pt x="1120" y="268"/>
                  <a:pt x="1135" y="283"/>
                  <a:pt x="1135" y="301"/>
                </a:cubicBezTo>
                <a:lnTo>
                  <a:pt x="1135" y="301"/>
                </a:lnTo>
                <a:cubicBezTo>
                  <a:pt x="1135" y="320"/>
                  <a:pt x="1120" y="334"/>
                  <a:pt x="1102" y="334"/>
                </a:cubicBezTo>
                <a:close/>
                <a:moveTo>
                  <a:pt x="1135" y="741"/>
                </a:moveTo>
                <a:lnTo>
                  <a:pt x="1135" y="741"/>
                </a:lnTo>
                <a:cubicBezTo>
                  <a:pt x="1124" y="738"/>
                  <a:pt x="1113" y="735"/>
                  <a:pt x="1102" y="735"/>
                </a:cubicBezTo>
                <a:lnTo>
                  <a:pt x="1102" y="735"/>
                </a:lnTo>
                <a:cubicBezTo>
                  <a:pt x="1046" y="735"/>
                  <a:pt x="1001" y="780"/>
                  <a:pt x="1001" y="836"/>
                </a:cubicBezTo>
                <a:lnTo>
                  <a:pt x="1001" y="836"/>
                </a:lnTo>
                <a:cubicBezTo>
                  <a:pt x="1001" y="847"/>
                  <a:pt x="1004" y="858"/>
                  <a:pt x="1008" y="869"/>
                </a:cubicBezTo>
                <a:lnTo>
                  <a:pt x="195" y="869"/>
                </a:lnTo>
                <a:lnTo>
                  <a:pt x="195" y="869"/>
                </a:lnTo>
                <a:cubicBezTo>
                  <a:pt x="198" y="858"/>
                  <a:pt x="201" y="847"/>
                  <a:pt x="201" y="836"/>
                </a:cubicBezTo>
                <a:lnTo>
                  <a:pt x="201" y="836"/>
                </a:lnTo>
                <a:cubicBezTo>
                  <a:pt x="201" y="780"/>
                  <a:pt x="156" y="735"/>
                  <a:pt x="100" y="735"/>
                </a:cubicBezTo>
                <a:lnTo>
                  <a:pt x="100" y="735"/>
                </a:lnTo>
                <a:cubicBezTo>
                  <a:pt x="89" y="735"/>
                  <a:pt x="78" y="738"/>
                  <a:pt x="67" y="741"/>
                </a:cubicBezTo>
                <a:lnTo>
                  <a:pt x="67" y="395"/>
                </a:lnTo>
                <a:lnTo>
                  <a:pt x="67" y="395"/>
                </a:lnTo>
                <a:cubicBezTo>
                  <a:pt x="78" y="399"/>
                  <a:pt x="89" y="401"/>
                  <a:pt x="100" y="401"/>
                </a:cubicBezTo>
                <a:lnTo>
                  <a:pt x="100" y="401"/>
                </a:lnTo>
                <a:cubicBezTo>
                  <a:pt x="156" y="401"/>
                  <a:pt x="201" y="356"/>
                  <a:pt x="201" y="301"/>
                </a:cubicBezTo>
                <a:lnTo>
                  <a:pt x="201" y="301"/>
                </a:lnTo>
                <a:cubicBezTo>
                  <a:pt x="201" y="290"/>
                  <a:pt x="198" y="278"/>
                  <a:pt x="195" y="268"/>
                </a:cubicBezTo>
                <a:lnTo>
                  <a:pt x="1008" y="268"/>
                </a:lnTo>
                <a:lnTo>
                  <a:pt x="1008" y="268"/>
                </a:lnTo>
                <a:cubicBezTo>
                  <a:pt x="1004" y="278"/>
                  <a:pt x="1001" y="290"/>
                  <a:pt x="1001" y="301"/>
                </a:cubicBezTo>
                <a:lnTo>
                  <a:pt x="1001" y="301"/>
                </a:lnTo>
                <a:cubicBezTo>
                  <a:pt x="1001" y="356"/>
                  <a:pt x="1046" y="401"/>
                  <a:pt x="1102" y="401"/>
                </a:cubicBezTo>
                <a:lnTo>
                  <a:pt x="1102" y="401"/>
                </a:lnTo>
                <a:cubicBezTo>
                  <a:pt x="1113" y="401"/>
                  <a:pt x="1124" y="399"/>
                  <a:pt x="1135" y="395"/>
                </a:cubicBezTo>
                <a:lnTo>
                  <a:pt x="1135" y="741"/>
                </a:lnTo>
                <a:close/>
                <a:moveTo>
                  <a:pt x="1102" y="869"/>
                </a:moveTo>
                <a:lnTo>
                  <a:pt x="1102" y="869"/>
                </a:lnTo>
                <a:cubicBezTo>
                  <a:pt x="1083" y="869"/>
                  <a:pt x="1068" y="854"/>
                  <a:pt x="1068" y="836"/>
                </a:cubicBezTo>
                <a:lnTo>
                  <a:pt x="1068" y="836"/>
                </a:lnTo>
                <a:cubicBezTo>
                  <a:pt x="1068" y="817"/>
                  <a:pt x="1083" y="802"/>
                  <a:pt x="1102" y="802"/>
                </a:cubicBezTo>
                <a:lnTo>
                  <a:pt x="1102" y="802"/>
                </a:lnTo>
                <a:cubicBezTo>
                  <a:pt x="1120" y="802"/>
                  <a:pt x="1135" y="817"/>
                  <a:pt x="1135" y="836"/>
                </a:cubicBezTo>
                <a:lnTo>
                  <a:pt x="1135" y="836"/>
                </a:lnTo>
                <a:cubicBezTo>
                  <a:pt x="1135" y="854"/>
                  <a:pt x="1120" y="869"/>
                  <a:pt x="1102" y="869"/>
                </a:cubicBezTo>
                <a:close/>
                <a:moveTo>
                  <a:pt x="100" y="869"/>
                </a:moveTo>
                <a:lnTo>
                  <a:pt x="100" y="869"/>
                </a:lnTo>
                <a:cubicBezTo>
                  <a:pt x="82" y="869"/>
                  <a:pt x="67" y="854"/>
                  <a:pt x="67" y="836"/>
                </a:cubicBezTo>
                <a:lnTo>
                  <a:pt x="67" y="836"/>
                </a:lnTo>
                <a:cubicBezTo>
                  <a:pt x="67" y="817"/>
                  <a:pt x="82" y="802"/>
                  <a:pt x="100" y="802"/>
                </a:cubicBezTo>
                <a:lnTo>
                  <a:pt x="100" y="802"/>
                </a:lnTo>
                <a:cubicBezTo>
                  <a:pt x="119" y="802"/>
                  <a:pt x="134" y="817"/>
                  <a:pt x="134" y="836"/>
                </a:cubicBezTo>
                <a:lnTo>
                  <a:pt x="134" y="836"/>
                </a:lnTo>
                <a:cubicBezTo>
                  <a:pt x="134" y="854"/>
                  <a:pt x="119" y="869"/>
                  <a:pt x="100" y="869"/>
                </a:cubicBezTo>
                <a:close/>
                <a:moveTo>
                  <a:pt x="100" y="268"/>
                </a:moveTo>
                <a:lnTo>
                  <a:pt x="100" y="268"/>
                </a:lnTo>
                <a:cubicBezTo>
                  <a:pt x="119" y="268"/>
                  <a:pt x="134" y="283"/>
                  <a:pt x="134" y="301"/>
                </a:cubicBezTo>
                <a:lnTo>
                  <a:pt x="134" y="301"/>
                </a:lnTo>
                <a:cubicBezTo>
                  <a:pt x="134" y="320"/>
                  <a:pt x="119" y="334"/>
                  <a:pt x="100" y="334"/>
                </a:cubicBezTo>
                <a:lnTo>
                  <a:pt x="100" y="334"/>
                </a:lnTo>
                <a:cubicBezTo>
                  <a:pt x="82" y="334"/>
                  <a:pt x="67" y="320"/>
                  <a:pt x="67" y="301"/>
                </a:cubicBezTo>
                <a:lnTo>
                  <a:pt x="67" y="301"/>
                </a:lnTo>
                <a:cubicBezTo>
                  <a:pt x="67" y="283"/>
                  <a:pt x="82" y="268"/>
                  <a:pt x="100" y="268"/>
                </a:cubicBezTo>
                <a:close/>
                <a:moveTo>
                  <a:pt x="1135" y="201"/>
                </a:moveTo>
                <a:lnTo>
                  <a:pt x="67" y="201"/>
                </a:lnTo>
                <a:lnTo>
                  <a:pt x="67" y="201"/>
                </a:lnTo>
                <a:cubicBezTo>
                  <a:pt x="30" y="201"/>
                  <a:pt x="0" y="231"/>
                  <a:pt x="0" y="268"/>
                </a:cubicBezTo>
                <a:lnTo>
                  <a:pt x="0" y="869"/>
                </a:lnTo>
                <a:lnTo>
                  <a:pt x="0" y="869"/>
                </a:lnTo>
                <a:cubicBezTo>
                  <a:pt x="0" y="906"/>
                  <a:pt x="30" y="936"/>
                  <a:pt x="67" y="936"/>
                </a:cubicBezTo>
                <a:lnTo>
                  <a:pt x="1135" y="936"/>
                </a:lnTo>
                <a:lnTo>
                  <a:pt x="1135" y="936"/>
                </a:lnTo>
                <a:cubicBezTo>
                  <a:pt x="1172" y="936"/>
                  <a:pt x="1202" y="906"/>
                  <a:pt x="1202" y="869"/>
                </a:cubicBezTo>
                <a:lnTo>
                  <a:pt x="1202" y="268"/>
                </a:lnTo>
                <a:lnTo>
                  <a:pt x="1202" y="268"/>
                </a:lnTo>
                <a:cubicBezTo>
                  <a:pt x="1202" y="231"/>
                  <a:pt x="1172" y="201"/>
                  <a:pt x="1135" y="201"/>
                </a:cubicBezTo>
                <a:close/>
                <a:moveTo>
                  <a:pt x="901" y="735"/>
                </a:moveTo>
                <a:lnTo>
                  <a:pt x="901" y="735"/>
                </a:lnTo>
                <a:cubicBezTo>
                  <a:pt x="883" y="735"/>
                  <a:pt x="867" y="750"/>
                  <a:pt x="867" y="769"/>
                </a:cubicBezTo>
                <a:lnTo>
                  <a:pt x="867" y="769"/>
                </a:lnTo>
                <a:cubicBezTo>
                  <a:pt x="867" y="787"/>
                  <a:pt x="883" y="802"/>
                  <a:pt x="901" y="802"/>
                </a:cubicBezTo>
                <a:lnTo>
                  <a:pt x="901" y="802"/>
                </a:lnTo>
                <a:cubicBezTo>
                  <a:pt x="919" y="802"/>
                  <a:pt x="935" y="787"/>
                  <a:pt x="935" y="769"/>
                </a:cubicBezTo>
                <a:lnTo>
                  <a:pt x="935" y="769"/>
                </a:lnTo>
                <a:cubicBezTo>
                  <a:pt x="935" y="750"/>
                  <a:pt x="919" y="735"/>
                  <a:pt x="901" y="735"/>
                </a:cubicBezTo>
                <a:close/>
                <a:moveTo>
                  <a:pt x="1402" y="0"/>
                </a:moveTo>
                <a:lnTo>
                  <a:pt x="334" y="0"/>
                </a:lnTo>
                <a:lnTo>
                  <a:pt x="334" y="0"/>
                </a:lnTo>
                <a:cubicBezTo>
                  <a:pt x="297" y="0"/>
                  <a:pt x="267" y="30"/>
                  <a:pt x="267" y="67"/>
                </a:cubicBezTo>
                <a:lnTo>
                  <a:pt x="267" y="101"/>
                </a:lnTo>
                <a:lnTo>
                  <a:pt x="267" y="101"/>
                </a:lnTo>
                <a:cubicBezTo>
                  <a:pt x="267" y="119"/>
                  <a:pt x="282" y="134"/>
                  <a:pt x="301" y="134"/>
                </a:cubicBezTo>
                <a:lnTo>
                  <a:pt x="301" y="134"/>
                </a:lnTo>
                <a:cubicBezTo>
                  <a:pt x="319" y="134"/>
                  <a:pt x="334" y="119"/>
                  <a:pt x="334" y="101"/>
                </a:cubicBezTo>
                <a:lnTo>
                  <a:pt x="334" y="67"/>
                </a:lnTo>
                <a:lnTo>
                  <a:pt x="1402" y="67"/>
                </a:lnTo>
                <a:lnTo>
                  <a:pt x="1402" y="669"/>
                </a:lnTo>
                <a:lnTo>
                  <a:pt x="1302" y="669"/>
                </a:lnTo>
                <a:lnTo>
                  <a:pt x="1302" y="669"/>
                </a:lnTo>
                <a:cubicBezTo>
                  <a:pt x="1283" y="669"/>
                  <a:pt x="1269" y="683"/>
                  <a:pt x="1269" y="702"/>
                </a:cubicBezTo>
                <a:lnTo>
                  <a:pt x="1269" y="702"/>
                </a:lnTo>
                <a:cubicBezTo>
                  <a:pt x="1269" y="721"/>
                  <a:pt x="1283" y="735"/>
                  <a:pt x="1302" y="735"/>
                </a:cubicBezTo>
                <a:lnTo>
                  <a:pt x="1402" y="735"/>
                </a:lnTo>
                <a:lnTo>
                  <a:pt x="1402" y="735"/>
                </a:lnTo>
                <a:cubicBezTo>
                  <a:pt x="1439" y="735"/>
                  <a:pt x="1469" y="705"/>
                  <a:pt x="1469" y="669"/>
                </a:cubicBezTo>
                <a:lnTo>
                  <a:pt x="1469" y="67"/>
                </a:lnTo>
                <a:lnTo>
                  <a:pt x="1469" y="67"/>
                </a:lnTo>
                <a:cubicBezTo>
                  <a:pt x="1469" y="30"/>
                  <a:pt x="1439" y="0"/>
                  <a:pt x="1402" y="0"/>
                </a:cubicBezTo>
                <a:close/>
                <a:moveTo>
                  <a:pt x="301" y="334"/>
                </a:moveTo>
                <a:lnTo>
                  <a:pt x="301" y="334"/>
                </a:lnTo>
                <a:cubicBezTo>
                  <a:pt x="282" y="334"/>
                  <a:pt x="267" y="349"/>
                  <a:pt x="267" y="368"/>
                </a:cubicBezTo>
                <a:lnTo>
                  <a:pt x="267" y="368"/>
                </a:lnTo>
                <a:cubicBezTo>
                  <a:pt x="267" y="386"/>
                  <a:pt x="282" y="401"/>
                  <a:pt x="301" y="401"/>
                </a:cubicBezTo>
                <a:lnTo>
                  <a:pt x="301" y="401"/>
                </a:lnTo>
                <a:cubicBezTo>
                  <a:pt x="319" y="401"/>
                  <a:pt x="334" y="386"/>
                  <a:pt x="334" y="368"/>
                </a:cubicBezTo>
                <a:lnTo>
                  <a:pt x="334" y="368"/>
                </a:lnTo>
                <a:cubicBezTo>
                  <a:pt x="334" y="349"/>
                  <a:pt x="319" y="334"/>
                  <a:pt x="301" y="3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838C98D-7BA7-FCFD-56D0-88905ACD1859}"/>
              </a:ext>
            </a:extLst>
          </p:cNvPr>
          <p:cNvSpPr txBox="1">
            <a:spLocks/>
          </p:cNvSpPr>
          <p:nvPr/>
        </p:nvSpPr>
        <p:spPr>
          <a:xfrm>
            <a:off x="7344807" y="3985795"/>
            <a:ext cx="1861584" cy="72834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1"/>
              </a:lnSpc>
            </a:pP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Rīkā iekšējais plānošanas modulis ar standartcenām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E7B914B-788C-620E-E800-85D02E9E26E7}"/>
              </a:ext>
            </a:extLst>
          </p:cNvPr>
          <p:cNvSpPr txBox="1">
            <a:spLocks/>
          </p:cNvSpPr>
          <p:nvPr/>
        </p:nvSpPr>
        <p:spPr>
          <a:xfrm>
            <a:off x="9363035" y="4119627"/>
            <a:ext cx="1861584" cy="4975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1"/>
              </a:lnSpc>
            </a:pP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Rīkā iekļauts ZM plānotais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64D05-30E8-FAD8-F402-8E8D22727436}"/>
              </a:ext>
            </a:extLst>
          </p:cNvPr>
          <p:cNvSpPr txBox="1">
            <a:spLocks/>
          </p:cNvSpPr>
          <p:nvPr/>
        </p:nvSpPr>
        <p:spPr>
          <a:xfrm>
            <a:off x="5272815" y="3958016"/>
            <a:ext cx="1861584" cy="72834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1"/>
              </a:lnSpc>
            </a:pP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Agrotehniskās darbības, lietotāja adaptētas ar </a:t>
            </a:r>
            <a:r>
              <a:rPr lang="lv-LV" sz="1400" dirty="0" err="1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standartizmaksām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FF912F1-CBEA-D6B2-EDA3-44AC3341B8C2}"/>
              </a:ext>
            </a:extLst>
          </p:cNvPr>
          <p:cNvSpPr txBox="1">
            <a:spLocks/>
          </p:cNvSpPr>
          <p:nvPr/>
        </p:nvSpPr>
        <p:spPr>
          <a:xfrm>
            <a:off x="3034797" y="3966531"/>
            <a:ext cx="1861584" cy="72834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1"/>
              </a:lnSpc>
            </a:pPr>
            <a:r>
              <a:rPr lang="lv-LV" sz="1400" dirty="0">
                <a:solidFill>
                  <a:schemeClr val="bg1"/>
                </a:solidFill>
                <a:latin typeface="Calibri Light" panose="020F0302020204030204" pitchFamily="34" charset="0"/>
                <a:ea typeface="Lato Light" panose="020F0502020204030203" pitchFamily="34" charset="0"/>
                <a:cs typeface="Calibri Light" panose="020F0302020204030204" pitchFamily="34" charset="0"/>
              </a:rPr>
              <a:t>Lietotāja izvēle no rīkā iekļautajām kultūrām un to maisījumiem 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ea typeface="Lato Light" panose="020F0502020204030203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5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43EEE0F-8575-2A4A-A218-94284A907FA3}"/>
              </a:ext>
            </a:extLst>
          </p:cNvPr>
          <p:cNvSpPr/>
          <p:nvPr/>
        </p:nvSpPr>
        <p:spPr>
          <a:xfrm>
            <a:off x="520039" y="1699551"/>
            <a:ext cx="2141015" cy="4572000"/>
          </a:xfrm>
          <a:custGeom>
            <a:avLst/>
            <a:gdLst>
              <a:gd name="connsiteX0" fmla="*/ 0 w 4855912"/>
              <a:gd name="connsiteY0" fmla="*/ 9143998 h 9144000"/>
              <a:gd name="connsiteX1" fmla="*/ 4855912 w 4855912"/>
              <a:gd name="connsiteY1" fmla="*/ 9143998 h 9144000"/>
              <a:gd name="connsiteX2" fmla="*/ 4855912 w 4855912"/>
              <a:gd name="connsiteY2" fmla="*/ 9144000 h 9144000"/>
              <a:gd name="connsiteX3" fmla="*/ 0 w 4855912"/>
              <a:gd name="connsiteY3" fmla="*/ 9144000 h 9144000"/>
              <a:gd name="connsiteX4" fmla="*/ 0 w 4855912"/>
              <a:gd name="connsiteY4" fmla="*/ 0 h 9144000"/>
              <a:gd name="connsiteX5" fmla="*/ 4855912 w 4855912"/>
              <a:gd name="connsiteY5" fmla="*/ 0 h 9144000"/>
              <a:gd name="connsiteX6" fmla="*/ 4855912 w 4855912"/>
              <a:gd name="connsiteY6" fmla="*/ 4215866 h 9144000"/>
              <a:gd name="connsiteX7" fmla="*/ 2427956 w 4855912"/>
              <a:gd name="connsiteY7" fmla="*/ 2983833 h 9144000"/>
              <a:gd name="connsiteX8" fmla="*/ 0 w 4855912"/>
              <a:gd name="connsiteY8" fmla="*/ 4215866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912" h="9144000">
                <a:moveTo>
                  <a:pt x="0" y="9143998"/>
                </a:moveTo>
                <a:lnTo>
                  <a:pt x="4855912" y="9143998"/>
                </a:lnTo>
                <a:lnTo>
                  <a:pt x="4855912" y="9144000"/>
                </a:lnTo>
                <a:lnTo>
                  <a:pt x="0" y="9144000"/>
                </a:lnTo>
                <a:close/>
                <a:moveTo>
                  <a:pt x="0" y="0"/>
                </a:moveTo>
                <a:lnTo>
                  <a:pt x="4855912" y="0"/>
                </a:lnTo>
                <a:lnTo>
                  <a:pt x="4855912" y="4215866"/>
                </a:lnTo>
                <a:lnTo>
                  <a:pt x="2427956" y="2983833"/>
                </a:lnTo>
                <a:lnTo>
                  <a:pt x="0" y="4215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DC3AED-7A55-E448-9C3E-BDA28C015B72}"/>
              </a:ext>
            </a:extLst>
          </p:cNvPr>
          <p:cNvSpPr txBox="1"/>
          <p:nvPr/>
        </p:nvSpPr>
        <p:spPr>
          <a:xfrm>
            <a:off x="5417283" y="565335"/>
            <a:ext cx="13574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3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IZVĒLES</a:t>
            </a:r>
            <a:endParaRPr lang="en-US" sz="3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E2D50-8C58-1444-A17E-0AC0649CABF6}"/>
              </a:ext>
            </a:extLst>
          </p:cNvPr>
          <p:cNvSpPr txBox="1"/>
          <p:nvPr/>
        </p:nvSpPr>
        <p:spPr>
          <a:xfrm>
            <a:off x="2258658" y="1111639"/>
            <a:ext cx="8441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spc="15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 LIETOTĀJS VAR IZVĒLĒTIES/KORIĢĒT, INDIVIDUALIZĒJOT SAVUS SCENĀRIJUS?</a:t>
            </a:r>
            <a:endParaRPr lang="en-US" sz="1400" b="1" spc="151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3ABF8-7D20-FE4E-94DD-738C9825E50B}"/>
              </a:ext>
            </a:extLst>
          </p:cNvPr>
          <p:cNvSpPr txBox="1"/>
          <p:nvPr/>
        </p:nvSpPr>
        <p:spPr>
          <a:xfrm>
            <a:off x="607552" y="4742628"/>
            <a:ext cx="2090539" cy="78483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AUGMAIŅA (&lt;=7 g.)</a:t>
            </a:r>
          </a:p>
          <a:p>
            <a:endParaRPr lang="lv-LV" sz="15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MĒRĶA RAŽĪBAS</a:t>
            </a:r>
            <a:endParaRPr lang="en-US" sz="15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8D47B52A-E97C-C34B-9CCA-2183D31E8791}"/>
              </a:ext>
            </a:extLst>
          </p:cNvPr>
          <p:cNvSpPr/>
          <p:nvPr/>
        </p:nvSpPr>
        <p:spPr>
          <a:xfrm>
            <a:off x="2751610" y="1699551"/>
            <a:ext cx="2217167" cy="4572000"/>
          </a:xfrm>
          <a:custGeom>
            <a:avLst/>
            <a:gdLst>
              <a:gd name="connsiteX0" fmla="*/ 0 w 4855912"/>
              <a:gd name="connsiteY0" fmla="*/ 9143998 h 9144000"/>
              <a:gd name="connsiteX1" fmla="*/ 4855912 w 4855912"/>
              <a:gd name="connsiteY1" fmla="*/ 9143998 h 9144000"/>
              <a:gd name="connsiteX2" fmla="*/ 4855912 w 4855912"/>
              <a:gd name="connsiteY2" fmla="*/ 9144000 h 9144000"/>
              <a:gd name="connsiteX3" fmla="*/ 0 w 4855912"/>
              <a:gd name="connsiteY3" fmla="*/ 9144000 h 9144000"/>
              <a:gd name="connsiteX4" fmla="*/ 0 w 4855912"/>
              <a:gd name="connsiteY4" fmla="*/ 0 h 9144000"/>
              <a:gd name="connsiteX5" fmla="*/ 4855912 w 4855912"/>
              <a:gd name="connsiteY5" fmla="*/ 0 h 9144000"/>
              <a:gd name="connsiteX6" fmla="*/ 4855912 w 4855912"/>
              <a:gd name="connsiteY6" fmla="*/ 4215866 h 9144000"/>
              <a:gd name="connsiteX7" fmla="*/ 2427956 w 4855912"/>
              <a:gd name="connsiteY7" fmla="*/ 2983833 h 9144000"/>
              <a:gd name="connsiteX8" fmla="*/ 0 w 4855912"/>
              <a:gd name="connsiteY8" fmla="*/ 4215866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912" h="9144000">
                <a:moveTo>
                  <a:pt x="0" y="9143998"/>
                </a:moveTo>
                <a:lnTo>
                  <a:pt x="4855912" y="9143998"/>
                </a:lnTo>
                <a:lnTo>
                  <a:pt x="4855912" y="9144000"/>
                </a:lnTo>
                <a:lnTo>
                  <a:pt x="0" y="9144000"/>
                </a:lnTo>
                <a:close/>
                <a:moveTo>
                  <a:pt x="0" y="0"/>
                </a:moveTo>
                <a:lnTo>
                  <a:pt x="4855912" y="0"/>
                </a:lnTo>
                <a:lnTo>
                  <a:pt x="4855912" y="4215866"/>
                </a:lnTo>
                <a:lnTo>
                  <a:pt x="2427956" y="2983833"/>
                </a:lnTo>
                <a:lnTo>
                  <a:pt x="0" y="421586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ff-page Connector 18">
            <a:extLst>
              <a:ext uri="{FF2B5EF4-FFF2-40B4-BE49-F238E27FC236}">
                <a16:creationId xmlns:a16="http://schemas.microsoft.com/office/drawing/2014/main" id="{3C1A8FDE-2BFA-264F-B4F3-8DC1A5EEA923}"/>
              </a:ext>
            </a:extLst>
          </p:cNvPr>
          <p:cNvSpPr/>
          <p:nvPr/>
        </p:nvSpPr>
        <p:spPr>
          <a:xfrm rot="10800000">
            <a:off x="2764797" y="3107856"/>
            <a:ext cx="2217167" cy="3080083"/>
          </a:xfrm>
          <a:prstGeom prst="flowChartOffpageConnector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FAA3E8-277E-E745-A5C4-937DC7555897}"/>
              </a:ext>
            </a:extLst>
          </p:cNvPr>
          <p:cNvSpPr txBox="1"/>
          <p:nvPr/>
        </p:nvSpPr>
        <p:spPr>
          <a:xfrm>
            <a:off x="3095876" y="1894632"/>
            <a:ext cx="159088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2. 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UZTVĒRĒJAUGI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D58296-EDC3-8843-90C5-9CA8F3427728}"/>
              </a:ext>
            </a:extLst>
          </p:cNvPr>
          <p:cNvSpPr txBox="1"/>
          <p:nvPr/>
        </p:nvSpPr>
        <p:spPr>
          <a:xfrm>
            <a:off x="2774593" y="4648931"/>
            <a:ext cx="2095175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JĀ VAI NĒ UZTVĒRĒJAUGIEM?  </a:t>
            </a:r>
            <a:b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</a:br>
            <a: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Un kuriem?</a:t>
            </a:r>
            <a:endParaRPr lang="en-US" sz="1600" b="1" dirty="0">
              <a:solidFill>
                <a:schemeClr val="tx2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CD8ABAF9-5E4B-6A41-91A7-4437EF2C1D0E}"/>
              </a:ext>
            </a:extLst>
          </p:cNvPr>
          <p:cNvSpPr/>
          <p:nvPr/>
        </p:nvSpPr>
        <p:spPr>
          <a:xfrm>
            <a:off x="5054433" y="1699551"/>
            <a:ext cx="2216307" cy="4572000"/>
          </a:xfrm>
          <a:custGeom>
            <a:avLst/>
            <a:gdLst>
              <a:gd name="connsiteX0" fmla="*/ 0 w 4855912"/>
              <a:gd name="connsiteY0" fmla="*/ 9143998 h 9144000"/>
              <a:gd name="connsiteX1" fmla="*/ 4855912 w 4855912"/>
              <a:gd name="connsiteY1" fmla="*/ 9143998 h 9144000"/>
              <a:gd name="connsiteX2" fmla="*/ 4855912 w 4855912"/>
              <a:gd name="connsiteY2" fmla="*/ 9144000 h 9144000"/>
              <a:gd name="connsiteX3" fmla="*/ 0 w 4855912"/>
              <a:gd name="connsiteY3" fmla="*/ 9144000 h 9144000"/>
              <a:gd name="connsiteX4" fmla="*/ 0 w 4855912"/>
              <a:gd name="connsiteY4" fmla="*/ 0 h 9144000"/>
              <a:gd name="connsiteX5" fmla="*/ 4855912 w 4855912"/>
              <a:gd name="connsiteY5" fmla="*/ 0 h 9144000"/>
              <a:gd name="connsiteX6" fmla="*/ 4855912 w 4855912"/>
              <a:gd name="connsiteY6" fmla="*/ 4215866 h 9144000"/>
              <a:gd name="connsiteX7" fmla="*/ 2427956 w 4855912"/>
              <a:gd name="connsiteY7" fmla="*/ 2983833 h 9144000"/>
              <a:gd name="connsiteX8" fmla="*/ 0 w 4855912"/>
              <a:gd name="connsiteY8" fmla="*/ 4215866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912" h="9144000">
                <a:moveTo>
                  <a:pt x="0" y="9143998"/>
                </a:moveTo>
                <a:lnTo>
                  <a:pt x="4855912" y="9143998"/>
                </a:lnTo>
                <a:lnTo>
                  <a:pt x="4855912" y="9144000"/>
                </a:lnTo>
                <a:lnTo>
                  <a:pt x="0" y="9144000"/>
                </a:lnTo>
                <a:close/>
                <a:moveTo>
                  <a:pt x="0" y="0"/>
                </a:moveTo>
                <a:lnTo>
                  <a:pt x="4855912" y="0"/>
                </a:lnTo>
                <a:lnTo>
                  <a:pt x="4855912" y="4215866"/>
                </a:lnTo>
                <a:lnTo>
                  <a:pt x="2427956" y="2983833"/>
                </a:lnTo>
                <a:lnTo>
                  <a:pt x="0" y="42158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Off-page Connector 26">
            <a:extLst>
              <a:ext uri="{FF2B5EF4-FFF2-40B4-BE49-F238E27FC236}">
                <a16:creationId xmlns:a16="http://schemas.microsoft.com/office/drawing/2014/main" id="{76095381-D339-CE48-9017-0316BA514B4F}"/>
              </a:ext>
            </a:extLst>
          </p:cNvPr>
          <p:cNvSpPr/>
          <p:nvPr/>
        </p:nvSpPr>
        <p:spPr>
          <a:xfrm rot="10800000">
            <a:off x="5054433" y="3107856"/>
            <a:ext cx="2195291" cy="3080083"/>
          </a:xfrm>
          <a:prstGeom prst="flowChartOffpageConnector">
            <a:avLst/>
          </a:prstGeom>
          <a:solidFill>
            <a:schemeClr val="accent3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D3DCB3-02CA-A443-8B24-D955157204CE}"/>
              </a:ext>
            </a:extLst>
          </p:cNvPr>
          <p:cNvSpPr txBox="1"/>
          <p:nvPr/>
        </p:nvSpPr>
        <p:spPr>
          <a:xfrm>
            <a:off x="5296959" y="1919781"/>
            <a:ext cx="174817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3. 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AGROTEHNISKĀS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DARBĪBAS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45D52F-1B29-3C48-8A46-3A5079675184}"/>
              </a:ext>
            </a:extLst>
          </p:cNvPr>
          <p:cNvSpPr txBox="1"/>
          <p:nvPr/>
        </p:nvSpPr>
        <p:spPr>
          <a:xfrm>
            <a:off x="5165138" y="4280964"/>
            <a:ext cx="2189241" cy="124649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ADAPTĒ savu darbību plānu</a:t>
            </a:r>
          </a:p>
          <a:p>
            <a:endParaRPr lang="lv-LV" sz="1500" b="1" dirty="0">
              <a:solidFill>
                <a:schemeClr val="tx2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KORIĢĒ </a:t>
            </a:r>
            <a:r>
              <a:rPr lang="lv-LV" sz="1500" b="1" dirty="0" err="1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standartizmaksas</a:t>
            </a:r>
            <a:r>
              <a:rPr lang="lv-LV" sz="15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 </a:t>
            </a:r>
            <a:endParaRPr lang="en-US" sz="1500" b="1" dirty="0">
              <a:solidFill>
                <a:schemeClr val="tx2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53A45E5D-E2CE-7749-9681-5EBD039EE506}"/>
              </a:ext>
            </a:extLst>
          </p:cNvPr>
          <p:cNvSpPr/>
          <p:nvPr/>
        </p:nvSpPr>
        <p:spPr>
          <a:xfrm>
            <a:off x="7332341" y="1699551"/>
            <a:ext cx="2214539" cy="4572000"/>
          </a:xfrm>
          <a:custGeom>
            <a:avLst/>
            <a:gdLst>
              <a:gd name="connsiteX0" fmla="*/ 0 w 4855912"/>
              <a:gd name="connsiteY0" fmla="*/ 9143998 h 9144000"/>
              <a:gd name="connsiteX1" fmla="*/ 4855912 w 4855912"/>
              <a:gd name="connsiteY1" fmla="*/ 9143998 h 9144000"/>
              <a:gd name="connsiteX2" fmla="*/ 4855912 w 4855912"/>
              <a:gd name="connsiteY2" fmla="*/ 9144000 h 9144000"/>
              <a:gd name="connsiteX3" fmla="*/ 0 w 4855912"/>
              <a:gd name="connsiteY3" fmla="*/ 9144000 h 9144000"/>
              <a:gd name="connsiteX4" fmla="*/ 0 w 4855912"/>
              <a:gd name="connsiteY4" fmla="*/ 0 h 9144000"/>
              <a:gd name="connsiteX5" fmla="*/ 4855912 w 4855912"/>
              <a:gd name="connsiteY5" fmla="*/ 0 h 9144000"/>
              <a:gd name="connsiteX6" fmla="*/ 4855912 w 4855912"/>
              <a:gd name="connsiteY6" fmla="*/ 4215866 h 9144000"/>
              <a:gd name="connsiteX7" fmla="*/ 2427956 w 4855912"/>
              <a:gd name="connsiteY7" fmla="*/ 2983833 h 9144000"/>
              <a:gd name="connsiteX8" fmla="*/ 0 w 4855912"/>
              <a:gd name="connsiteY8" fmla="*/ 4215866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912" h="9144000">
                <a:moveTo>
                  <a:pt x="0" y="9143998"/>
                </a:moveTo>
                <a:lnTo>
                  <a:pt x="4855912" y="9143998"/>
                </a:lnTo>
                <a:lnTo>
                  <a:pt x="4855912" y="9144000"/>
                </a:lnTo>
                <a:lnTo>
                  <a:pt x="0" y="9144000"/>
                </a:lnTo>
                <a:close/>
                <a:moveTo>
                  <a:pt x="0" y="0"/>
                </a:moveTo>
                <a:lnTo>
                  <a:pt x="4855912" y="0"/>
                </a:lnTo>
                <a:lnTo>
                  <a:pt x="4855912" y="4215866"/>
                </a:lnTo>
                <a:lnTo>
                  <a:pt x="2427956" y="2983833"/>
                </a:lnTo>
                <a:lnTo>
                  <a:pt x="0" y="4215866"/>
                </a:lnTo>
                <a:close/>
              </a:path>
            </a:pathLst>
          </a:custGeom>
          <a:solidFill>
            <a:srgbClr val="517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Off-page Connector 34">
            <a:extLst>
              <a:ext uri="{FF2B5EF4-FFF2-40B4-BE49-F238E27FC236}">
                <a16:creationId xmlns:a16="http://schemas.microsoft.com/office/drawing/2014/main" id="{3B1AE6AB-3640-CB4F-B73D-4BB9C6281544}"/>
              </a:ext>
            </a:extLst>
          </p:cNvPr>
          <p:cNvSpPr/>
          <p:nvPr/>
        </p:nvSpPr>
        <p:spPr>
          <a:xfrm rot="10800000">
            <a:off x="7344387" y="3126143"/>
            <a:ext cx="2202493" cy="3080083"/>
          </a:xfrm>
          <a:prstGeom prst="flowChartOffpageConnector">
            <a:avLst/>
          </a:pr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71CEDC4-680E-934C-977D-6199F89C51C1}"/>
              </a:ext>
            </a:extLst>
          </p:cNvPr>
          <p:cNvSpPr txBox="1"/>
          <p:nvPr/>
        </p:nvSpPr>
        <p:spPr>
          <a:xfrm>
            <a:off x="7822614" y="1894633"/>
            <a:ext cx="14250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4. PR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ODUKTA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VIENĪBAS CENA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AFC090-8BB1-6B48-A642-220428152746}"/>
              </a:ext>
            </a:extLst>
          </p:cNvPr>
          <p:cNvSpPr txBox="1"/>
          <p:nvPr/>
        </p:nvSpPr>
        <p:spPr>
          <a:xfrm>
            <a:off x="7468821" y="4746208"/>
            <a:ext cx="2095175" cy="3231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lv-LV" sz="15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Koriģē standartcenas</a:t>
            </a:r>
            <a:endParaRPr lang="en-US" sz="1500" b="1" dirty="0">
              <a:solidFill>
                <a:schemeClr val="tx2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4" name="Freeform 272">
            <a:extLst>
              <a:ext uri="{FF2B5EF4-FFF2-40B4-BE49-F238E27FC236}">
                <a16:creationId xmlns:a16="http://schemas.microsoft.com/office/drawing/2014/main" id="{6DC45514-0E93-298B-195A-D9BC6A78E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701" y="2461960"/>
            <a:ext cx="688681" cy="409736"/>
          </a:xfrm>
          <a:custGeom>
            <a:avLst/>
            <a:gdLst>
              <a:gd name="T0" fmla="*/ 586 w 740"/>
              <a:gd name="T1" fmla="*/ 420 h 540"/>
              <a:gd name="T2" fmla="*/ 335 w 740"/>
              <a:gd name="T3" fmla="*/ 520 h 540"/>
              <a:gd name="T4" fmla="*/ 223 w 740"/>
              <a:gd name="T5" fmla="*/ 473 h 540"/>
              <a:gd name="T6" fmla="*/ 578 w 740"/>
              <a:gd name="T7" fmla="*/ 228 h 540"/>
              <a:gd name="T8" fmla="*/ 577 w 740"/>
              <a:gd name="T9" fmla="*/ 215 h 540"/>
              <a:gd name="T10" fmla="*/ 564 w 740"/>
              <a:gd name="T11" fmla="*/ 216 h 540"/>
              <a:gd name="T12" fmla="*/ 211 w 740"/>
              <a:gd name="T13" fmla="*/ 457 h 540"/>
              <a:gd name="T14" fmla="*/ 197 w 740"/>
              <a:gd name="T15" fmla="*/ 382 h 540"/>
              <a:gd name="T16" fmla="*/ 325 w 740"/>
              <a:gd name="T17" fmla="*/ 195 h 540"/>
              <a:gd name="T18" fmla="*/ 604 w 740"/>
              <a:gd name="T19" fmla="*/ 82 h 540"/>
              <a:gd name="T20" fmla="*/ 660 w 740"/>
              <a:gd name="T21" fmla="*/ 70 h 540"/>
              <a:gd name="T22" fmla="*/ 677 w 740"/>
              <a:gd name="T23" fmla="*/ 78 h 540"/>
              <a:gd name="T24" fmla="*/ 112 w 740"/>
              <a:gd name="T25" fmla="*/ 256 h 540"/>
              <a:gd name="T26" fmla="*/ 144 w 740"/>
              <a:gd name="T27" fmla="*/ 24 h 540"/>
              <a:gd name="T28" fmla="*/ 150 w 740"/>
              <a:gd name="T29" fmla="*/ 19 h 540"/>
              <a:gd name="T30" fmla="*/ 153 w 740"/>
              <a:gd name="T31" fmla="*/ 20 h 540"/>
              <a:gd name="T32" fmla="*/ 158 w 740"/>
              <a:gd name="T33" fmla="*/ 23 h 540"/>
              <a:gd name="T34" fmla="*/ 287 w 740"/>
              <a:gd name="T35" fmla="*/ 200 h 540"/>
              <a:gd name="T36" fmla="*/ 287 w 740"/>
              <a:gd name="T37" fmla="*/ 202 h 540"/>
              <a:gd name="T38" fmla="*/ 221 w 740"/>
              <a:gd name="T39" fmla="*/ 276 h 540"/>
              <a:gd name="T40" fmla="*/ 167 w 740"/>
              <a:gd name="T41" fmla="*/ 102 h 540"/>
              <a:gd name="T42" fmla="*/ 156 w 740"/>
              <a:gd name="T43" fmla="*/ 95 h 540"/>
              <a:gd name="T44" fmla="*/ 150 w 740"/>
              <a:gd name="T45" fmla="*/ 106 h 540"/>
              <a:gd name="T46" fmla="*/ 209 w 740"/>
              <a:gd name="T47" fmla="*/ 297 h 540"/>
              <a:gd name="T48" fmla="*/ 180 w 740"/>
              <a:gd name="T49" fmla="*/ 370 h 540"/>
              <a:gd name="T50" fmla="*/ 694 w 740"/>
              <a:gd name="T51" fmla="*/ 72 h 540"/>
              <a:gd name="T52" fmla="*/ 655 w 740"/>
              <a:gd name="T53" fmla="*/ 52 h 540"/>
              <a:gd name="T54" fmla="*/ 600 w 740"/>
              <a:gd name="T55" fmla="*/ 64 h 540"/>
              <a:gd name="T56" fmla="*/ 314 w 740"/>
              <a:gd name="T57" fmla="*/ 180 h 540"/>
              <a:gd name="T58" fmla="*/ 303 w 740"/>
              <a:gd name="T59" fmla="*/ 189 h 540"/>
              <a:gd name="T60" fmla="*/ 169 w 740"/>
              <a:gd name="T61" fmla="*/ 9 h 540"/>
              <a:gd name="T62" fmla="*/ 164 w 740"/>
              <a:gd name="T63" fmla="*/ 5 h 540"/>
              <a:gd name="T64" fmla="*/ 146 w 740"/>
              <a:gd name="T65" fmla="*/ 1 h 540"/>
              <a:gd name="T66" fmla="*/ 128 w 740"/>
              <a:gd name="T67" fmla="*/ 16 h 540"/>
              <a:gd name="T68" fmla="*/ 95 w 740"/>
              <a:gd name="T69" fmla="*/ 261 h 540"/>
              <a:gd name="T70" fmla="*/ 178 w 740"/>
              <a:gd name="T71" fmla="*/ 391 h 540"/>
              <a:gd name="T72" fmla="*/ 193 w 740"/>
              <a:gd name="T73" fmla="*/ 462 h 540"/>
              <a:gd name="T74" fmla="*/ 12 w 740"/>
              <a:gd name="T75" fmla="*/ 468 h 540"/>
              <a:gd name="T76" fmla="*/ 1 w 740"/>
              <a:gd name="T77" fmla="*/ 476 h 540"/>
              <a:gd name="T78" fmla="*/ 9 w 740"/>
              <a:gd name="T79" fmla="*/ 486 h 540"/>
              <a:gd name="T80" fmla="*/ 87 w 740"/>
              <a:gd name="T81" fmla="*/ 493 h 540"/>
              <a:gd name="T82" fmla="*/ 204 w 740"/>
              <a:gd name="T83" fmla="*/ 478 h 540"/>
              <a:gd name="T84" fmla="*/ 207 w 740"/>
              <a:gd name="T85" fmla="*/ 482 h 540"/>
              <a:gd name="T86" fmla="*/ 334 w 740"/>
              <a:gd name="T87" fmla="*/ 538 h 540"/>
              <a:gd name="T88" fmla="*/ 347 w 740"/>
              <a:gd name="T89" fmla="*/ 539 h 540"/>
              <a:gd name="T90" fmla="*/ 599 w 740"/>
              <a:gd name="T91" fmla="*/ 433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40" h="540">
                <a:moveTo>
                  <a:pt x="586" y="420"/>
                </a:moveTo>
                <a:lnTo>
                  <a:pt x="586" y="420"/>
                </a:lnTo>
                <a:cubicBezTo>
                  <a:pt x="523" y="483"/>
                  <a:pt x="422" y="524"/>
                  <a:pt x="335" y="520"/>
                </a:cubicBezTo>
                <a:lnTo>
                  <a:pt x="335" y="520"/>
                </a:lnTo>
                <a:cubicBezTo>
                  <a:pt x="287" y="517"/>
                  <a:pt x="248" y="501"/>
                  <a:pt x="223" y="473"/>
                </a:cubicBezTo>
                <a:lnTo>
                  <a:pt x="223" y="473"/>
                </a:lnTo>
                <a:cubicBezTo>
                  <a:pt x="388" y="423"/>
                  <a:pt x="518" y="295"/>
                  <a:pt x="578" y="228"/>
                </a:cubicBezTo>
                <a:lnTo>
                  <a:pt x="578" y="228"/>
                </a:lnTo>
                <a:cubicBezTo>
                  <a:pt x="582" y="224"/>
                  <a:pt x="581" y="219"/>
                  <a:pt x="577" y="215"/>
                </a:cubicBezTo>
                <a:lnTo>
                  <a:pt x="577" y="215"/>
                </a:lnTo>
                <a:cubicBezTo>
                  <a:pt x="573" y="212"/>
                  <a:pt x="567" y="212"/>
                  <a:pt x="564" y="216"/>
                </a:cubicBezTo>
                <a:lnTo>
                  <a:pt x="564" y="216"/>
                </a:lnTo>
                <a:cubicBezTo>
                  <a:pt x="505" y="282"/>
                  <a:pt x="375" y="409"/>
                  <a:pt x="211" y="457"/>
                </a:cubicBezTo>
                <a:lnTo>
                  <a:pt x="211" y="457"/>
                </a:lnTo>
                <a:cubicBezTo>
                  <a:pt x="199" y="435"/>
                  <a:pt x="194" y="410"/>
                  <a:pt x="197" y="382"/>
                </a:cubicBezTo>
                <a:lnTo>
                  <a:pt x="197" y="382"/>
                </a:lnTo>
                <a:cubicBezTo>
                  <a:pt x="206" y="309"/>
                  <a:pt x="268" y="236"/>
                  <a:pt x="325" y="195"/>
                </a:cubicBezTo>
                <a:lnTo>
                  <a:pt x="325" y="195"/>
                </a:lnTo>
                <a:cubicBezTo>
                  <a:pt x="438" y="113"/>
                  <a:pt x="534" y="95"/>
                  <a:pt x="604" y="82"/>
                </a:cubicBezTo>
                <a:lnTo>
                  <a:pt x="604" y="82"/>
                </a:lnTo>
                <a:cubicBezTo>
                  <a:pt x="625" y="78"/>
                  <a:pt x="644" y="74"/>
                  <a:pt x="660" y="70"/>
                </a:cubicBezTo>
                <a:lnTo>
                  <a:pt x="660" y="70"/>
                </a:lnTo>
                <a:cubicBezTo>
                  <a:pt x="667" y="68"/>
                  <a:pt x="674" y="71"/>
                  <a:pt x="677" y="78"/>
                </a:cubicBezTo>
                <a:lnTo>
                  <a:pt x="677" y="78"/>
                </a:lnTo>
                <a:cubicBezTo>
                  <a:pt x="707" y="162"/>
                  <a:pt x="715" y="290"/>
                  <a:pt x="586" y="420"/>
                </a:cubicBezTo>
                <a:close/>
                <a:moveTo>
                  <a:pt x="112" y="256"/>
                </a:moveTo>
                <a:lnTo>
                  <a:pt x="112" y="256"/>
                </a:lnTo>
                <a:cubicBezTo>
                  <a:pt x="81" y="156"/>
                  <a:pt x="121" y="74"/>
                  <a:pt x="144" y="24"/>
                </a:cubicBezTo>
                <a:lnTo>
                  <a:pt x="144" y="24"/>
                </a:lnTo>
                <a:cubicBezTo>
                  <a:pt x="146" y="22"/>
                  <a:pt x="148" y="19"/>
                  <a:pt x="150" y="19"/>
                </a:cubicBezTo>
                <a:lnTo>
                  <a:pt x="150" y="19"/>
                </a:lnTo>
                <a:cubicBezTo>
                  <a:pt x="151" y="19"/>
                  <a:pt x="152" y="19"/>
                  <a:pt x="153" y="20"/>
                </a:cubicBezTo>
                <a:lnTo>
                  <a:pt x="158" y="23"/>
                </a:lnTo>
                <a:lnTo>
                  <a:pt x="158" y="23"/>
                </a:lnTo>
                <a:cubicBezTo>
                  <a:pt x="205" y="59"/>
                  <a:pt x="254" y="96"/>
                  <a:pt x="287" y="200"/>
                </a:cubicBezTo>
                <a:lnTo>
                  <a:pt x="287" y="200"/>
                </a:lnTo>
                <a:cubicBezTo>
                  <a:pt x="287" y="201"/>
                  <a:pt x="287" y="201"/>
                  <a:pt x="287" y="202"/>
                </a:cubicBezTo>
                <a:lnTo>
                  <a:pt x="287" y="202"/>
                </a:lnTo>
                <a:cubicBezTo>
                  <a:pt x="263" y="223"/>
                  <a:pt x="240" y="248"/>
                  <a:pt x="221" y="276"/>
                </a:cubicBezTo>
                <a:lnTo>
                  <a:pt x="221" y="276"/>
                </a:lnTo>
                <a:cubicBezTo>
                  <a:pt x="198" y="212"/>
                  <a:pt x="180" y="155"/>
                  <a:pt x="167" y="102"/>
                </a:cubicBezTo>
                <a:lnTo>
                  <a:pt x="167" y="102"/>
                </a:lnTo>
                <a:cubicBezTo>
                  <a:pt x="166" y="97"/>
                  <a:pt x="161" y="94"/>
                  <a:pt x="156" y="95"/>
                </a:cubicBezTo>
                <a:lnTo>
                  <a:pt x="156" y="95"/>
                </a:lnTo>
                <a:cubicBezTo>
                  <a:pt x="152" y="97"/>
                  <a:pt x="148" y="101"/>
                  <a:pt x="150" y="106"/>
                </a:cubicBezTo>
                <a:lnTo>
                  <a:pt x="150" y="106"/>
                </a:lnTo>
                <a:cubicBezTo>
                  <a:pt x="164" y="164"/>
                  <a:pt x="183" y="225"/>
                  <a:pt x="209" y="297"/>
                </a:cubicBezTo>
                <a:lnTo>
                  <a:pt x="209" y="297"/>
                </a:lnTo>
                <a:cubicBezTo>
                  <a:pt x="195" y="320"/>
                  <a:pt x="185" y="345"/>
                  <a:pt x="180" y="370"/>
                </a:cubicBezTo>
                <a:lnTo>
                  <a:pt x="180" y="370"/>
                </a:lnTo>
                <a:cubicBezTo>
                  <a:pt x="153" y="348"/>
                  <a:pt x="128" y="308"/>
                  <a:pt x="112" y="256"/>
                </a:cubicBezTo>
                <a:close/>
                <a:moveTo>
                  <a:pt x="694" y="72"/>
                </a:moveTo>
                <a:lnTo>
                  <a:pt x="694" y="72"/>
                </a:lnTo>
                <a:cubicBezTo>
                  <a:pt x="688" y="56"/>
                  <a:pt x="671" y="48"/>
                  <a:pt x="655" y="52"/>
                </a:cubicBezTo>
                <a:lnTo>
                  <a:pt x="655" y="52"/>
                </a:lnTo>
                <a:cubicBezTo>
                  <a:pt x="640" y="57"/>
                  <a:pt x="621" y="60"/>
                  <a:pt x="600" y="64"/>
                </a:cubicBezTo>
                <a:lnTo>
                  <a:pt x="600" y="64"/>
                </a:lnTo>
                <a:cubicBezTo>
                  <a:pt x="529" y="78"/>
                  <a:pt x="430" y="95"/>
                  <a:pt x="314" y="180"/>
                </a:cubicBezTo>
                <a:lnTo>
                  <a:pt x="314" y="180"/>
                </a:lnTo>
                <a:cubicBezTo>
                  <a:pt x="310" y="183"/>
                  <a:pt x="306" y="186"/>
                  <a:pt x="303" y="189"/>
                </a:cubicBezTo>
                <a:lnTo>
                  <a:pt x="303" y="189"/>
                </a:lnTo>
                <a:cubicBezTo>
                  <a:pt x="268" y="83"/>
                  <a:pt x="215" y="44"/>
                  <a:pt x="169" y="9"/>
                </a:cubicBezTo>
                <a:lnTo>
                  <a:pt x="164" y="5"/>
                </a:lnTo>
                <a:lnTo>
                  <a:pt x="164" y="5"/>
                </a:lnTo>
                <a:cubicBezTo>
                  <a:pt x="158" y="1"/>
                  <a:pt x="152" y="0"/>
                  <a:pt x="146" y="1"/>
                </a:cubicBezTo>
                <a:lnTo>
                  <a:pt x="146" y="1"/>
                </a:lnTo>
                <a:cubicBezTo>
                  <a:pt x="138" y="3"/>
                  <a:pt x="132" y="9"/>
                  <a:pt x="128" y="16"/>
                </a:cubicBezTo>
                <a:lnTo>
                  <a:pt x="128" y="16"/>
                </a:lnTo>
                <a:cubicBezTo>
                  <a:pt x="103" y="68"/>
                  <a:pt x="61" y="155"/>
                  <a:pt x="95" y="261"/>
                </a:cubicBezTo>
                <a:lnTo>
                  <a:pt x="95" y="261"/>
                </a:lnTo>
                <a:cubicBezTo>
                  <a:pt x="114" y="323"/>
                  <a:pt x="143" y="368"/>
                  <a:pt x="178" y="391"/>
                </a:cubicBezTo>
                <a:lnTo>
                  <a:pt x="178" y="391"/>
                </a:lnTo>
                <a:cubicBezTo>
                  <a:pt x="177" y="417"/>
                  <a:pt x="182" y="440"/>
                  <a:pt x="193" y="462"/>
                </a:cubicBezTo>
                <a:lnTo>
                  <a:pt x="193" y="462"/>
                </a:lnTo>
                <a:cubicBezTo>
                  <a:pt x="136" y="476"/>
                  <a:pt x="75" y="480"/>
                  <a:pt x="12" y="468"/>
                </a:cubicBezTo>
                <a:lnTo>
                  <a:pt x="12" y="468"/>
                </a:lnTo>
                <a:cubicBezTo>
                  <a:pt x="7" y="467"/>
                  <a:pt x="2" y="470"/>
                  <a:pt x="1" y="476"/>
                </a:cubicBezTo>
                <a:lnTo>
                  <a:pt x="1" y="476"/>
                </a:lnTo>
                <a:cubicBezTo>
                  <a:pt x="0" y="481"/>
                  <a:pt x="4" y="486"/>
                  <a:pt x="9" y="486"/>
                </a:cubicBezTo>
                <a:lnTo>
                  <a:pt x="9" y="486"/>
                </a:lnTo>
                <a:cubicBezTo>
                  <a:pt x="35" y="491"/>
                  <a:pt x="61" y="493"/>
                  <a:pt x="87" y="493"/>
                </a:cubicBezTo>
                <a:lnTo>
                  <a:pt x="87" y="493"/>
                </a:lnTo>
                <a:cubicBezTo>
                  <a:pt x="127" y="493"/>
                  <a:pt x="166" y="488"/>
                  <a:pt x="204" y="478"/>
                </a:cubicBezTo>
                <a:lnTo>
                  <a:pt x="204" y="478"/>
                </a:lnTo>
                <a:cubicBezTo>
                  <a:pt x="205" y="479"/>
                  <a:pt x="206" y="481"/>
                  <a:pt x="207" y="482"/>
                </a:cubicBezTo>
                <a:lnTo>
                  <a:pt x="207" y="482"/>
                </a:lnTo>
                <a:cubicBezTo>
                  <a:pt x="235" y="516"/>
                  <a:pt x="279" y="535"/>
                  <a:pt x="334" y="538"/>
                </a:cubicBezTo>
                <a:lnTo>
                  <a:pt x="334" y="538"/>
                </a:lnTo>
                <a:cubicBezTo>
                  <a:pt x="339" y="539"/>
                  <a:pt x="343" y="539"/>
                  <a:pt x="347" y="539"/>
                </a:cubicBezTo>
                <a:lnTo>
                  <a:pt x="347" y="539"/>
                </a:lnTo>
                <a:cubicBezTo>
                  <a:pt x="435" y="539"/>
                  <a:pt x="535" y="497"/>
                  <a:pt x="599" y="433"/>
                </a:cubicBezTo>
                <a:lnTo>
                  <a:pt x="599" y="433"/>
                </a:lnTo>
                <a:cubicBezTo>
                  <a:pt x="705" y="326"/>
                  <a:pt x="739" y="198"/>
                  <a:pt x="694" y="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Freeform 376">
            <a:extLst>
              <a:ext uri="{FF2B5EF4-FFF2-40B4-BE49-F238E27FC236}">
                <a16:creationId xmlns:a16="http://schemas.microsoft.com/office/drawing/2014/main" id="{72476EA8-8CE8-4D66-1459-DD121BB8F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793" y="2360462"/>
            <a:ext cx="554799" cy="524585"/>
          </a:xfrm>
          <a:custGeom>
            <a:avLst/>
            <a:gdLst>
              <a:gd name="T0" fmla="*/ 667 w 890"/>
              <a:gd name="T1" fmla="*/ 636 h 841"/>
              <a:gd name="T2" fmla="*/ 861 w 890"/>
              <a:gd name="T3" fmla="*/ 408 h 841"/>
              <a:gd name="T4" fmla="*/ 864 w 890"/>
              <a:gd name="T5" fmla="*/ 409 h 841"/>
              <a:gd name="T6" fmla="*/ 809 w 890"/>
              <a:gd name="T7" fmla="*/ 608 h 841"/>
              <a:gd name="T8" fmla="*/ 660 w 890"/>
              <a:gd name="T9" fmla="*/ 660 h 841"/>
              <a:gd name="T10" fmla="*/ 791 w 890"/>
              <a:gd name="T11" fmla="*/ 636 h 841"/>
              <a:gd name="T12" fmla="*/ 99 w 890"/>
              <a:gd name="T13" fmla="*/ 638 h 841"/>
              <a:gd name="T14" fmla="*/ 294 w 890"/>
              <a:gd name="T15" fmla="*/ 790 h 841"/>
              <a:gd name="T16" fmla="*/ 24 w 890"/>
              <a:gd name="T17" fmla="*/ 409 h 841"/>
              <a:gd name="T18" fmla="*/ 194 w 890"/>
              <a:gd name="T19" fmla="*/ 408 h 841"/>
              <a:gd name="T20" fmla="*/ 230 w 890"/>
              <a:gd name="T21" fmla="*/ 638 h 841"/>
              <a:gd name="T22" fmla="*/ 23 w 890"/>
              <a:gd name="T23" fmla="*/ 412 h 841"/>
              <a:gd name="T24" fmla="*/ 203 w 890"/>
              <a:gd name="T25" fmla="*/ 228 h 841"/>
              <a:gd name="T26" fmla="*/ 168 w 890"/>
              <a:gd name="T27" fmla="*/ 54 h 841"/>
              <a:gd name="T28" fmla="*/ 172 w 890"/>
              <a:gd name="T29" fmla="*/ 48 h 841"/>
              <a:gd name="T30" fmla="*/ 178 w 890"/>
              <a:gd name="T31" fmla="*/ 46 h 841"/>
              <a:gd name="T32" fmla="*/ 205 w 890"/>
              <a:gd name="T33" fmla="*/ 49 h 841"/>
              <a:gd name="T34" fmla="*/ 415 w 890"/>
              <a:gd name="T35" fmla="*/ 304 h 841"/>
              <a:gd name="T36" fmla="*/ 259 w 890"/>
              <a:gd name="T37" fmla="*/ 141 h 841"/>
              <a:gd name="T38" fmla="*/ 245 w 890"/>
              <a:gd name="T39" fmla="*/ 160 h 841"/>
              <a:gd name="T40" fmla="*/ 399 w 890"/>
              <a:gd name="T41" fmla="*/ 324 h 841"/>
              <a:gd name="T42" fmla="*/ 514 w 890"/>
              <a:gd name="T43" fmla="*/ 104 h 841"/>
              <a:gd name="T44" fmla="*/ 713 w 890"/>
              <a:gd name="T45" fmla="*/ 24 h 841"/>
              <a:gd name="T46" fmla="*/ 719 w 890"/>
              <a:gd name="T47" fmla="*/ 26 h 841"/>
              <a:gd name="T48" fmla="*/ 671 w 890"/>
              <a:gd name="T49" fmla="*/ 228 h 841"/>
              <a:gd name="T50" fmla="*/ 479 w 890"/>
              <a:gd name="T51" fmla="*/ 325 h 841"/>
              <a:gd name="T52" fmla="*/ 646 w 890"/>
              <a:gd name="T53" fmla="*/ 122 h 841"/>
              <a:gd name="T54" fmla="*/ 630 w 890"/>
              <a:gd name="T55" fmla="*/ 118 h 841"/>
              <a:gd name="T56" fmla="*/ 514 w 890"/>
              <a:gd name="T57" fmla="*/ 104 h 841"/>
              <a:gd name="T58" fmla="*/ 443 w 890"/>
              <a:gd name="T59" fmla="*/ 366 h 841"/>
              <a:gd name="T60" fmla="*/ 442 w 890"/>
              <a:gd name="T61" fmla="*/ 372 h 841"/>
              <a:gd name="T62" fmla="*/ 443 w 890"/>
              <a:gd name="T63" fmla="*/ 366 h 841"/>
              <a:gd name="T64" fmla="*/ 438 w 890"/>
              <a:gd name="T65" fmla="*/ 305 h 841"/>
              <a:gd name="T66" fmla="*/ 456 w 890"/>
              <a:gd name="T67" fmla="*/ 652 h 841"/>
              <a:gd name="T68" fmla="*/ 680 w 890"/>
              <a:gd name="T69" fmla="*/ 408 h 841"/>
              <a:gd name="T70" fmla="*/ 456 w 890"/>
              <a:gd name="T71" fmla="*/ 652 h 841"/>
              <a:gd name="T72" fmla="*/ 633 w 890"/>
              <a:gd name="T73" fmla="*/ 663 h 841"/>
              <a:gd name="T74" fmla="*/ 572 w 890"/>
              <a:gd name="T75" fmla="*/ 797 h 841"/>
              <a:gd name="T76" fmla="*/ 433 w 890"/>
              <a:gd name="T77" fmla="*/ 675 h 841"/>
              <a:gd name="T78" fmla="*/ 326 w 890"/>
              <a:gd name="T79" fmla="*/ 801 h 841"/>
              <a:gd name="T80" fmla="*/ 264 w 890"/>
              <a:gd name="T81" fmla="*/ 666 h 841"/>
              <a:gd name="T82" fmla="*/ 433 w 890"/>
              <a:gd name="T83" fmla="*/ 652 h 841"/>
              <a:gd name="T84" fmla="*/ 256 w 890"/>
              <a:gd name="T85" fmla="*/ 642 h 841"/>
              <a:gd name="T86" fmla="*/ 881 w 890"/>
              <a:gd name="T87" fmla="*/ 393 h 841"/>
              <a:gd name="T88" fmla="*/ 463 w 890"/>
              <a:gd name="T89" fmla="*/ 385 h 841"/>
              <a:gd name="T90" fmla="*/ 471 w 890"/>
              <a:gd name="T91" fmla="*/ 350 h 841"/>
              <a:gd name="T92" fmla="*/ 687 w 890"/>
              <a:gd name="T93" fmla="*/ 244 h 841"/>
              <a:gd name="T94" fmla="*/ 745 w 890"/>
              <a:gd name="T95" fmla="*/ 30 h 841"/>
              <a:gd name="T96" fmla="*/ 709 w 890"/>
              <a:gd name="T97" fmla="*/ 1 h 841"/>
              <a:gd name="T98" fmla="*/ 496 w 890"/>
              <a:gd name="T99" fmla="*/ 89 h 841"/>
              <a:gd name="T100" fmla="*/ 377 w 890"/>
              <a:gd name="T101" fmla="*/ 89 h 841"/>
              <a:gd name="T102" fmla="*/ 206 w 890"/>
              <a:gd name="T103" fmla="*/ 26 h 841"/>
              <a:gd name="T104" fmla="*/ 157 w 890"/>
              <a:gd name="T105" fmla="*/ 30 h 841"/>
              <a:gd name="T106" fmla="*/ 145 w 890"/>
              <a:gd name="T107" fmla="*/ 59 h 841"/>
              <a:gd name="T108" fmla="*/ 186 w 890"/>
              <a:gd name="T109" fmla="*/ 244 h 841"/>
              <a:gd name="T110" fmla="*/ 406 w 890"/>
              <a:gd name="T111" fmla="*/ 349 h 841"/>
              <a:gd name="T112" fmla="*/ 409 w 890"/>
              <a:gd name="T113" fmla="*/ 348 h 841"/>
              <a:gd name="T114" fmla="*/ 27 w 890"/>
              <a:gd name="T115" fmla="*/ 385 h 841"/>
              <a:gd name="T116" fmla="*/ 0 w 890"/>
              <a:gd name="T117" fmla="*/ 413 h 841"/>
              <a:gd name="T118" fmla="*/ 444 w 890"/>
              <a:gd name="T119" fmla="*/ 840 h 841"/>
              <a:gd name="T120" fmla="*/ 881 w 890"/>
              <a:gd name="T121" fmla="*/ 393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90" h="841">
                <a:moveTo>
                  <a:pt x="809" y="608"/>
                </a:moveTo>
                <a:lnTo>
                  <a:pt x="809" y="608"/>
                </a:lnTo>
                <a:cubicBezTo>
                  <a:pt x="762" y="619"/>
                  <a:pt x="715" y="629"/>
                  <a:pt x="667" y="636"/>
                </a:cubicBezTo>
                <a:lnTo>
                  <a:pt x="667" y="636"/>
                </a:lnTo>
                <a:cubicBezTo>
                  <a:pt x="691" y="560"/>
                  <a:pt x="702" y="484"/>
                  <a:pt x="703" y="408"/>
                </a:cubicBezTo>
                <a:lnTo>
                  <a:pt x="861" y="408"/>
                </a:lnTo>
                <a:lnTo>
                  <a:pt x="861" y="408"/>
                </a:lnTo>
                <a:cubicBezTo>
                  <a:pt x="863" y="408"/>
                  <a:pt x="863" y="409"/>
                  <a:pt x="864" y="409"/>
                </a:cubicBezTo>
                <a:lnTo>
                  <a:pt x="864" y="409"/>
                </a:lnTo>
                <a:cubicBezTo>
                  <a:pt x="865" y="409"/>
                  <a:pt x="865" y="411"/>
                  <a:pt x="865" y="412"/>
                </a:cubicBezTo>
                <a:lnTo>
                  <a:pt x="865" y="412"/>
                </a:lnTo>
                <a:cubicBezTo>
                  <a:pt x="863" y="484"/>
                  <a:pt x="843" y="550"/>
                  <a:pt x="809" y="608"/>
                </a:cubicBezTo>
                <a:close/>
                <a:moveTo>
                  <a:pt x="605" y="786"/>
                </a:moveTo>
                <a:lnTo>
                  <a:pt x="605" y="786"/>
                </a:lnTo>
                <a:cubicBezTo>
                  <a:pt x="626" y="744"/>
                  <a:pt x="645" y="702"/>
                  <a:pt x="660" y="660"/>
                </a:cubicBezTo>
                <a:lnTo>
                  <a:pt x="660" y="660"/>
                </a:lnTo>
                <a:cubicBezTo>
                  <a:pt x="703" y="654"/>
                  <a:pt x="747" y="646"/>
                  <a:pt x="791" y="636"/>
                </a:cubicBezTo>
                <a:lnTo>
                  <a:pt x="791" y="636"/>
                </a:lnTo>
                <a:cubicBezTo>
                  <a:pt x="745" y="703"/>
                  <a:pt x="680" y="755"/>
                  <a:pt x="605" y="786"/>
                </a:cubicBezTo>
                <a:close/>
                <a:moveTo>
                  <a:pt x="99" y="638"/>
                </a:moveTo>
                <a:lnTo>
                  <a:pt x="99" y="638"/>
                </a:lnTo>
                <a:cubicBezTo>
                  <a:pt x="145" y="649"/>
                  <a:pt x="192" y="657"/>
                  <a:pt x="238" y="663"/>
                </a:cubicBezTo>
                <a:lnTo>
                  <a:pt x="238" y="663"/>
                </a:lnTo>
                <a:cubicBezTo>
                  <a:pt x="253" y="706"/>
                  <a:pt x="272" y="748"/>
                  <a:pt x="294" y="790"/>
                </a:cubicBezTo>
                <a:lnTo>
                  <a:pt x="294" y="790"/>
                </a:lnTo>
                <a:cubicBezTo>
                  <a:pt x="214" y="760"/>
                  <a:pt x="147" y="707"/>
                  <a:pt x="99" y="638"/>
                </a:cubicBezTo>
                <a:close/>
                <a:moveTo>
                  <a:pt x="24" y="409"/>
                </a:moveTo>
                <a:lnTo>
                  <a:pt x="24" y="409"/>
                </a:lnTo>
                <a:cubicBezTo>
                  <a:pt x="25" y="409"/>
                  <a:pt x="25" y="408"/>
                  <a:pt x="27" y="408"/>
                </a:cubicBezTo>
                <a:lnTo>
                  <a:pt x="194" y="408"/>
                </a:lnTo>
                <a:lnTo>
                  <a:pt x="194" y="408"/>
                </a:lnTo>
                <a:cubicBezTo>
                  <a:pt x="194" y="485"/>
                  <a:pt x="206" y="562"/>
                  <a:pt x="230" y="638"/>
                </a:cubicBezTo>
                <a:lnTo>
                  <a:pt x="230" y="638"/>
                </a:lnTo>
                <a:cubicBezTo>
                  <a:pt x="180" y="632"/>
                  <a:pt x="131" y="623"/>
                  <a:pt x="81" y="611"/>
                </a:cubicBezTo>
                <a:lnTo>
                  <a:pt x="81" y="611"/>
                </a:lnTo>
                <a:cubicBezTo>
                  <a:pt x="47" y="552"/>
                  <a:pt x="26" y="485"/>
                  <a:pt x="23" y="412"/>
                </a:cubicBezTo>
                <a:lnTo>
                  <a:pt x="23" y="412"/>
                </a:lnTo>
                <a:cubicBezTo>
                  <a:pt x="23" y="411"/>
                  <a:pt x="23" y="409"/>
                  <a:pt x="24" y="409"/>
                </a:cubicBezTo>
                <a:close/>
                <a:moveTo>
                  <a:pt x="203" y="228"/>
                </a:moveTo>
                <a:lnTo>
                  <a:pt x="203" y="228"/>
                </a:lnTo>
                <a:cubicBezTo>
                  <a:pt x="158" y="181"/>
                  <a:pt x="164" y="106"/>
                  <a:pt x="168" y="61"/>
                </a:cubicBezTo>
                <a:lnTo>
                  <a:pt x="168" y="54"/>
                </a:lnTo>
                <a:lnTo>
                  <a:pt x="168" y="54"/>
                </a:lnTo>
                <a:cubicBezTo>
                  <a:pt x="168" y="51"/>
                  <a:pt x="170" y="50"/>
                  <a:pt x="172" y="48"/>
                </a:cubicBezTo>
                <a:lnTo>
                  <a:pt x="172" y="48"/>
                </a:lnTo>
                <a:cubicBezTo>
                  <a:pt x="173" y="46"/>
                  <a:pt x="175" y="46"/>
                  <a:pt x="177" y="46"/>
                </a:cubicBezTo>
                <a:lnTo>
                  <a:pt x="177" y="46"/>
                </a:lnTo>
                <a:lnTo>
                  <a:pt x="178" y="46"/>
                </a:lnTo>
                <a:lnTo>
                  <a:pt x="178" y="46"/>
                </a:lnTo>
                <a:cubicBezTo>
                  <a:pt x="186" y="47"/>
                  <a:pt x="195" y="48"/>
                  <a:pt x="205" y="49"/>
                </a:cubicBezTo>
                <a:lnTo>
                  <a:pt x="205" y="49"/>
                </a:lnTo>
                <a:cubicBezTo>
                  <a:pt x="252" y="53"/>
                  <a:pt x="322" y="58"/>
                  <a:pt x="359" y="103"/>
                </a:cubicBezTo>
                <a:lnTo>
                  <a:pt x="359" y="103"/>
                </a:lnTo>
                <a:cubicBezTo>
                  <a:pt x="413" y="170"/>
                  <a:pt x="416" y="262"/>
                  <a:pt x="415" y="304"/>
                </a:cubicBezTo>
                <a:lnTo>
                  <a:pt x="415" y="304"/>
                </a:lnTo>
                <a:cubicBezTo>
                  <a:pt x="383" y="245"/>
                  <a:pt x="332" y="198"/>
                  <a:pt x="259" y="141"/>
                </a:cubicBezTo>
                <a:lnTo>
                  <a:pt x="259" y="141"/>
                </a:lnTo>
                <a:cubicBezTo>
                  <a:pt x="254" y="137"/>
                  <a:pt x="247" y="138"/>
                  <a:pt x="243" y="143"/>
                </a:cubicBezTo>
                <a:lnTo>
                  <a:pt x="243" y="143"/>
                </a:lnTo>
                <a:cubicBezTo>
                  <a:pt x="239" y="148"/>
                  <a:pt x="240" y="155"/>
                  <a:pt x="245" y="160"/>
                </a:cubicBezTo>
                <a:lnTo>
                  <a:pt x="245" y="160"/>
                </a:lnTo>
                <a:cubicBezTo>
                  <a:pt x="318" y="217"/>
                  <a:pt x="369" y="265"/>
                  <a:pt x="399" y="324"/>
                </a:cubicBezTo>
                <a:lnTo>
                  <a:pt x="399" y="324"/>
                </a:lnTo>
                <a:cubicBezTo>
                  <a:pt x="373" y="320"/>
                  <a:pt x="271" y="300"/>
                  <a:pt x="203" y="228"/>
                </a:cubicBezTo>
                <a:close/>
                <a:moveTo>
                  <a:pt x="514" y="104"/>
                </a:moveTo>
                <a:lnTo>
                  <a:pt x="514" y="104"/>
                </a:lnTo>
                <a:cubicBezTo>
                  <a:pt x="535" y="77"/>
                  <a:pt x="587" y="42"/>
                  <a:pt x="712" y="25"/>
                </a:cubicBezTo>
                <a:lnTo>
                  <a:pt x="712" y="25"/>
                </a:lnTo>
                <a:cubicBezTo>
                  <a:pt x="713" y="24"/>
                  <a:pt x="713" y="24"/>
                  <a:pt x="713" y="24"/>
                </a:cubicBezTo>
                <a:lnTo>
                  <a:pt x="713" y="24"/>
                </a:lnTo>
                <a:cubicBezTo>
                  <a:pt x="716" y="24"/>
                  <a:pt x="718" y="25"/>
                  <a:pt x="719" y="26"/>
                </a:cubicBezTo>
                <a:lnTo>
                  <a:pt x="719" y="26"/>
                </a:lnTo>
                <a:cubicBezTo>
                  <a:pt x="721" y="28"/>
                  <a:pt x="722" y="29"/>
                  <a:pt x="722" y="32"/>
                </a:cubicBezTo>
                <a:lnTo>
                  <a:pt x="722" y="32"/>
                </a:lnTo>
                <a:cubicBezTo>
                  <a:pt x="726" y="74"/>
                  <a:pt x="718" y="177"/>
                  <a:pt x="671" y="228"/>
                </a:cubicBezTo>
                <a:lnTo>
                  <a:pt x="671" y="228"/>
                </a:lnTo>
                <a:cubicBezTo>
                  <a:pt x="613" y="289"/>
                  <a:pt x="527" y="317"/>
                  <a:pt x="479" y="325"/>
                </a:cubicBezTo>
                <a:lnTo>
                  <a:pt x="479" y="325"/>
                </a:lnTo>
                <a:cubicBezTo>
                  <a:pt x="508" y="246"/>
                  <a:pt x="562" y="185"/>
                  <a:pt x="642" y="138"/>
                </a:cubicBezTo>
                <a:lnTo>
                  <a:pt x="642" y="138"/>
                </a:lnTo>
                <a:cubicBezTo>
                  <a:pt x="647" y="135"/>
                  <a:pt x="649" y="127"/>
                  <a:pt x="646" y="122"/>
                </a:cubicBezTo>
                <a:lnTo>
                  <a:pt x="646" y="122"/>
                </a:lnTo>
                <a:cubicBezTo>
                  <a:pt x="643" y="116"/>
                  <a:pt x="636" y="114"/>
                  <a:pt x="630" y="118"/>
                </a:cubicBezTo>
                <a:lnTo>
                  <a:pt x="630" y="118"/>
                </a:lnTo>
                <a:cubicBezTo>
                  <a:pt x="548" y="166"/>
                  <a:pt x="493" y="228"/>
                  <a:pt x="461" y="307"/>
                </a:cubicBezTo>
                <a:lnTo>
                  <a:pt x="461" y="307"/>
                </a:lnTo>
                <a:cubicBezTo>
                  <a:pt x="459" y="261"/>
                  <a:pt x="461" y="169"/>
                  <a:pt x="514" y="104"/>
                </a:cubicBezTo>
                <a:close/>
                <a:moveTo>
                  <a:pt x="443" y="366"/>
                </a:moveTo>
                <a:lnTo>
                  <a:pt x="443" y="366"/>
                </a:lnTo>
                <a:lnTo>
                  <a:pt x="443" y="366"/>
                </a:lnTo>
                <a:lnTo>
                  <a:pt x="443" y="366"/>
                </a:lnTo>
                <a:cubicBezTo>
                  <a:pt x="442" y="368"/>
                  <a:pt x="442" y="370"/>
                  <a:pt x="442" y="372"/>
                </a:cubicBezTo>
                <a:lnTo>
                  <a:pt x="442" y="372"/>
                </a:lnTo>
                <a:cubicBezTo>
                  <a:pt x="441" y="370"/>
                  <a:pt x="441" y="368"/>
                  <a:pt x="440" y="366"/>
                </a:cubicBezTo>
                <a:lnTo>
                  <a:pt x="440" y="366"/>
                </a:lnTo>
                <a:cubicBezTo>
                  <a:pt x="441" y="366"/>
                  <a:pt x="442" y="366"/>
                  <a:pt x="443" y="366"/>
                </a:cubicBezTo>
                <a:close/>
                <a:moveTo>
                  <a:pt x="438" y="307"/>
                </a:moveTo>
                <a:lnTo>
                  <a:pt x="438" y="307"/>
                </a:lnTo>
                <a:cubicBezTo>
                  <a:pt x="438" y="307"/>
                  <a:pt x="438" y="306"/>
                  <a:pt x="438" y="305"/>
                </a:cubicBezTo>
                <a:lnTo>
                  <a:pt x="438" y="305"/>
                </a:lnTo>
                <a:cubicBezTo>
                  <a:pt x="438" y="306"/>
                  <a:pt x="438" y="307"/>
                  <a:pt x="438" y="307"/>
                </a:cubicBezTo>
                <a:close/>
                <a:moveTo>
                  <a:pt x="456" y="652"/>
                </a:moveTo>
                <a:lnTo>
                  <a:pt x="456" y="408"/>
                </a:lnTo>
                <a:lnTo>
                  <a:pt x="680" y="408"/>
                </a:lnTo>
                <a:lnTo>
                  <a:pt x="680" y="408"/>
                </a:lnTo>
                <a:cubicBezTo>
                  <a:pt x="679" y="485"/>
                  <a:pt x="667" y="562"/>
                  <a:pt x="642" y="638"/>
                </a:cubicBezTo>
                <a:lnTo>
                  <a:pt x="642" y="638"/>
                </a:lnTo>
                <a:cubicBezTo>
                  <a:pt x="579" y="647"/>
                  <a:pt x="518" y="651"/>
                  <a:pt x="456" y="652"/>
                </a:cubicBezTo>
                <a:close/>
                <a:moveTo>
                  <a:pt x="456" y="675"/>
                </a:moveTo>
                <a:lnTo>
                  <a:pt x="456" y="675"/>
                </a:lnTo>
                <a:cubicBezTo>
                  <a:pt x="515" y="675"/>
                  <a:pt x="574" y="670"/>
                  <a:pt x="633" y="663"/>
                </a:cubicBezTo>
                <a:lnTo>
                  <a:pt x="633" y="663"/>
                </a:lnTo>
                <a:cubicBezTo>
                  <a:pt x="617" y="708"/>
                  <a:pt x="597" y="753"/>
                  <a:pt x="572" y="797"/>
                </a:cubicBezTo>
                <a:lnTo>
                  <a:pt x="572" y="797"/>
                </a:lnTo>
                <a:cubicBezTo>
                  <a:pt x="535" y="809"/>
                  <a:pt x="496" y="816"/>
                  <a:pt x="456" y="817"/>
                </a:cubicBezTo>
                <a:lnTo>
                  <a:pt x="456" y="675"/>
                </a:lnTo>
                <a:close/>
                <a:moveTo>
                  <a:pt x="433" y="675"/>
                </a:moveTo>
                <a:lnTo>
                  <a:pt x="433" y="817"/>
                </a:lnTo>
                <a:lnTo>
                  <a:pt x="433" y="817"/>
                </a:lnTo>
                <a:cubicBezTo>
                  <a:pt x="395" y="816"/>
                  <a:pt x="360" y="810"/>
                  <a:pt x="326" y="801"/>
                </a:cubicBezTo>
                <a:lnTo>
                  <a:pt x="326" y="801"/>
                </a:lnTo>
                <a:cubicBezTo>
                  <a:pt x="301" y="756"/>
                  <a:pt x="280" y="711"/>
                  <a:pt x="264" y="666"/>
                </a:cubicBezTo>
                <a:lnTo>
                  <a:pt x="264" y="666"/>
                </a:lnTo>
                <a:cubicBezTo>
                  <a:pt x="320" y="672"/>
                  <a:pt x="376" y="675"/>
                  <a:pt x="433" y="675"/>
                </a:cubicBezTo>
                <a:close/>
                <a:moveTo>
                  <a:pt x="433" y="408"/>
                </a:moveTo>
                <a:lnTo>
                  <a:pt x="433" y="652"/>
                </a:lnTo>
                <a:lnTo>
                  <a:pt x="433" y="652"/>
                </a:lnTo>
                <a:cubicBezTo>
                  <a:pt x="373" y="652"/>
                  <a:pt x="314" y="649"/>
                  <a:pt x="256" y="642"/>
                </a:cubicBezTo>
                <a:lnTo>
                  <a:pt x="256" y="642"/>
                </a:lnTo>
                <a:cubicBezTo>
                  <a:pt x="230" y="565"/>
                  <a:pt x="217" y="486"/>
                  <a:pt x="217" y="408"/>
                </a:cubicBezTo>
                <a:lnTo>
                  <a:pt x="433" y="408"/>
                </a:lnTo>
                <a:close/>
                <a:moveTo>
                  <a:pt x="881" y="393"/>
                </a:moveTo>
                <a:lnTo>
                  <a:pt x="881" y="393"/>
                </a:lnTo>
                <a:cubicBezTo>
                  <a:pt x="876" y="387"/>
                  <a:pt x="869" y="385"/>
                  <a:pt x="861" y="385"/>
                </a:cubicBezTo>
                <a:lnTo>
                  <a:pt x="463" y="385"/>
                </a:lnTo>
                <a:lnTo>
                  <a:pt x="463" y="385"/>
                </a:lnTo>
                <a:cubicBezTo>
                  <a:pt x="465" y="372"/>
                  <a:pt x="468" y="361"/>
                  <a:pt x="471" y="350"/>
                </a:cubicBezTo>
                <a:lnTo>
                  <a:pt x="471" y="350"/>
                </a:lnTo>
                <a:cubicBezTo>
                  <a:pt x="472" y="350"/>
                  <a:pt x="474" y="350"/>
                  <a:pt x="475" y="350"/>
                </a:cubicBezTo>
                <a:lnTo>
                  <a:pt x="475" y="350"/>
                </a:lnTo>
                <a:cubicBezTo>
                  <a:pt x="488" y="348"/>
                  <a:pt x="607" y="329"/>
                  <a:pt x="687" y="244"/>
                </a:cubicBezTo>
                <a:lnTo>
                  <a:pt x="687" y="244"/>
                </a:lnTo>
                <a:cubicBezTo>
                  <a:pt x="744" y="183"/>
                  <a:pt x="748" y="66"/>
                  <a:pt x="745" y="30"/>
                </a:cubicBezTo>
                <a:lnTo>
                  <a:pt x="745" y="30"/>
                </a:lnTo>
                <a:cubicBezTo>
                  <a:pt x="745" y="21"/>
                  <a:pt x="740" y="14"/>
                  <a:pt x="734" y="8"/>
                </a:cubicBezTo>
                <a:lnTo>
                  <a:pt x="734" y="8"/>
                </a:lnTo>
                <a:cubicBezTo>
                  <a:pt x="727" y="3"/>
                  <a:pt x="718" y="0"/>
                  <a:pt x="709" y="1"/>
                </a:cubicBezTo>
                <a:lnTo>
                  <a:pt x="709" y="1"/>
                </a:lnTo>
                <a:cubicBezTo>
                  <a:pt x="602" y="16"/>
                  <a:pt x="531" y="46"/>
                  <a:pt x="496" y="89"/>
                </a:cubicBezTo>
                <a:lnTo>
                  <a:pt x="496" y="89"/>
                </a:lnTo>
                <a:cubicBezTo>
                  <a:pt x="451" y="145"/>
                  <a:pt x="440" y="217"/>
                  <a:pt x="437" y="270"/>
                </a:cubicBezTo>
                <a:lnTo>
                  <a:pt x="437" y="270"/>
                </a:lnTo>
                <a:cubicBezTo>
                  <a:pt x="435" y="219"/>
                  <a:pt x="423" y="146"/>
                  <a:pt x="377" y="89"/>
                </a:cubicBezTo>
                <a:lnTo>
                  <a:pt x="377" y="89"/>
                </a:lnTo>
                <a:cubicBezTo>
                  <a:pt x="334" y="36"/>
                  <a:pt x="257" y="30"/>
                  <a:pt x="206" y="26"/>
                </a:cubicBezTo>
                <a:lnTo>
                  <a:pt x="206" y="26"/>
                </a:lnTo>
                <a:cubicBezTo>
                  <a:pt x="197" y="25"/>
                  <a:pt x="188" y="24"/>
                  <a:pt x="181" y="23"/>
                </a:cubicBezTo>
                <a:lnTo>
                  <a:pt x="181" y="23"/>
                </a:lnTo>
                <a:cubicBezTo>
                  <a:pt x="173" y="22"/>
                  <a:pt x="164" y="25"/>
                  <a:pt x="157" y="30"/>
                </a:cubicBezTo>
                <a:lnTo>
                  <a:pt x="157" y="30"/>
                </a:lnTo>
                <a:cubicBezTo>
                  <a:pt x="150" y="36"/>
                  <a:pt x="146" y="44"/>
                  <a:pt x="145" y="52"/>
                </a:cubicBezTo>
                <a:lnTo>
                  <a:pt x="145" y="59"/>
                </a:lnTo>
                <a:lnTo>
                  <a:pt x="145" y="59"/>
                </a:lnTo>
                <a:cubicBezTo>
                  <a:pt x="141" y="105"/>
                  <a:pt x="134" y="189"/>
                  <a:pt x="186" y="244"/>
                </a:cubicBezTo>
                <a:lnTo>
                  <a:pt x="186" y="244"/>
                </a:lnTo>
                <a:cubicBezTo>
                  <a:pt x="266" y="328"/>
                  <a:pt x="388" y="346"/>
                  <a:pt x="402" y="348"/>
                </a:cubicBezTo>
                <a:lnTo>
                  <a:pt x="402" y="348"/>
                </a:lnTo>
                <a:cubicBezTo>
                  <a:pt x="403" y="348"/>
                  <a:pt x="405" y="349"/>
                  <a:pt x="406" y="349"/>
                </a:cubicBezTo>
                <a:lnTo>
                  <a:pt x="406" y="349"/>
                </a:lnTo>
                <a:cubicBezTo>
                  <a:pt x="407" y="349"/>
                  <a:pt x="408" y="348"/>
                  <a:pt x="409" y="348"/>
                </a:cubicBezTo>
                <a:lnTo>
                  <a:pt x="409" y="348"/>
                </a:lnTo>
                <a:cubicBezTo>
                  <a:pt x="414" y="360"/>
                  <a:pt x="418" y="372"/>
                  <a:pt x="421" y="385"/>
                </a:cubicBezTo>
                <a:lnTo>
                  <a:pt x="27" y="385"/>
                </a:lnTo>
                <a:lnTo>
                  <a:pt x="27" y="385"/>
                </a:lnTo>
                <a:cubicBezTo>
                  <a:pt x="19" y="385"/>
                  <a:pt x="12" y="387"/>
                  <a:pt x="8" y="393"/>
                </a:cubicBezTo>
                <a:lnTo>
                  <a:pt x="8" y="393"/>
                </a:lnTo>
                <a:cubicBezTo>
                  <a:pt x="2" y="398"/>
                  <a:pt x="0" y="406"/>
                  <a:pt x="0" y="413"/>
                </a:cubicBezTo>
                <a:lnTo>
                  <a:pt x="0" y="413"/>
                </a:lnTo>
                <a:cubicBezTo>
                  <a:pt x="9" y="653"/>
                  <a:pt x="204" y="840"/>
                  <a:pt x="444" y="840"/>
                </a:cubicBezTo>
                <a:lnTo>
                  <a:pt x="444" y="840"/>
                </a:lnTo>
                <a:cubicBezTo>
                  <a:pt x="685" y="840"/>
                  <a:pt x="880" y="653"/>
                  <a:pt x="888" y="413"/>
                </a:cubicBezTo>
                <a:lnTo>
                  <a:pt x="888" y="413"/>
                </a:lnTo>
                <a:cubicBezTo>
                  <a:pt x="889" y="406"/>
                  <a:pt x="886" y="398"/>
                  <a:pt x="881" y="3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Freeform 80">
            <a:extLst>
              <a:ext uri="{FF2B5EF4-FFF2-40B4-BE49-F238E27FC236}">
                <a16:creationId xmlns:a16="http://schemas.microsoft.com/office/drawing/2014/main" id="{21E28797-E300-AAED-56A9-EBDD7301C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704" y="2580707"/>
            <a:ext cx="569473" cy="489084"/>
          </a:xfrm>
          <a:custGeom>
            <a:avLst/>
            <a:gdLst>
              <a:gd name="connsiteX0" fmla="*/ 227193 w 368946"/>
              <a:gd name="connsiteY0" fmla="*/ 260350 h 360003"/>
              <a:gd name="connsiteX1" fmla="*/ 186936 w 368946"/>
              <a:gd name="connsiteY1" fmla="*/ 266826 h 360003"/>
              <a:gd name="connsiteX2" fmla="*/ 186217 w 368946"/>
              <a:gd name="connsiteY2" fmla="*/ 266826 h 360003"/>
              <a:gd name="connsiteX3" fmla="*/ 181904 w 368946"/>
              <a:gd name="connsiteY3" fmla="*/ 266826 h 360003"/>
              <a:gd name="connsiteX4" fmla="*/ 180826 w 368946"/>
              <a:gd name="connsiteY4" fmla="*/ 266826 h 360003"/>
              <a:gd name="connsiteX5" fmla="*/ 180107 w 368946"/>
              <a:gd name="connsiteY5" fmla="*/ 266826 h 360003"/>
              <a:gd name="connsiteX6" fmla="*/ 179388 w 368946"/>
              <a:gd name="connsiteY6" fmla="*/ 266826 h 360003"/>
              <a:gd name="connsiteX7" fmla="*/ 178310 w 368946"/>
              <a:gd name="connsiteY7" fmla="*/ 266826 h 360003"/>
              <a:gd name="connsiteX8" fmla="*/ 177591 w 368946"/>
              <a:gd name="connsiteY8" fmla="*/ 266826 h 360003"/>
              <a:gd name="connsiteX9" fmla="*/ 176153 w 368946"/>
              <a:gd name="connsiteY9" fmla="*/ 266466 h 360003"/>
              <a:gd name="connsiteX10" fmla="*/ 175434 w 368946"/>
              <a:gd name="connsiteY10" fmla="*/ 266107 h 360003"/>
              <a:gd name="connsiteX11" fmla="*/ 174356 w 368946"/>
              <a:gd name="connsiteY11" fmla="*/ 265747 h 360003"/>
              <a:gd name="connsiteX12" fmla="*/ 173637 w 368946"/>
              <a:gd name="connsiteY12" fmla="*/ 265747 h 360003"/>
              <a:gd name="connsiteX13" fmla="*/ 172559 w 368946"/>
              <a:gd name="connsiteY13" fmla="*/ 265027 h 360003"/>
              <a:gd name="connsiteX14" fmla="*/ 171840 w 368946"/>
              <a:gd name="connsiteY14" fmla="*/ 265027 h 360003"/>
              <a:gd name="connsiteX15" fmla="*/ 171121 w 368946"/>
              <a:gd name="connsiteY15" fmla="*/ 264308 h 360003"/>
              <a:gd name="connsiteX16" fmla="*/ 156744 w 368946"/>
              <a:gd name="connsiteY16" fmla="*/ 284814 h 360003"/>
              <a:gd name="connsiteX17" fmla="*/ 181545 w 368946"/>
              <a:gd name="connsiteY17" fmla="*/ 291649 h 360003"/>
              <a:gd name="connsiteX18" fmla="*/ 227193 w 368946"/>
              <a:gd name="connsiteY18" fmla="*/ 260350 h 360003"/>
              <a:gd name="connsiteX19" fmla="*/ 169684 w 368946"/>
              <a:gd name="connsiteY19" fmla="*/ 195594 h 360003"/>
              <a:gd name="connsiteX20" fmla="*/ 133021 w 368946"/>
              <a:gd name="connsiteY20" fmla="*/ 243082 h 360003"/>
              <a:gd name="connsiteX21" fmla="*/ 149196 w 368946"/>
              <a:gd name="connsiteY21" fmla="*/ 279058 h 360003"/>
              <a:gd name="connsiteX22" fmla="*/ 164292 w 368946"/>
              <a:gd name="connsiteY22" fmla="*/ 257832 h 360003"/>
              <a:gd name="connsiteX23" fmla="*/ 161776 w 368946"/>
              <a:gd name="connsiteY23" fmla="*/ 248838 h 360003"/>
              <a:gd name="connsiteX24" fmla="*/ 161776 w 368946"/>
              <a:gd name="connsiteY24" fmla="*/ 246680 h 360003"/>
              <a:gd name="connsiteX25" fmla="*/ 161776 w 368946"/>
              <a:gd name="connsiteY25" fmla="*/ 246320 h 360003"/>
              <a:gd name="connsiteX26" fmla="*/ 161776 w 368946"/>
              <a:gd name="connsiteY26" fmla="*/ 242003 h 360003"/>
              <a:gd name="connsiteX27" fmla="*/ 162135 w 368946"/>
              <a:gd name="connsiteY27" fmla="*/ 241643 h 360003"/>
              <a:gd name="connsiteX28" fmla="*/ 162135 w 368946"/>
              <a:gd name="connsiteY28" fmla="*/ 241283 h 360003"/>
              <a:gd name="connsiteX29" fmla="*/ 169684 w 368946"/>
              <a:gd name="connsiteY29" fmla="*/ 195594 h 360003"/>
              <a:gd name="connsiteX30" fmla="*/ 169684 w 368946"/>
              <a:gd name="connsiteY30" fmla="*/ 135874 h 360003"/>
              <a:gd name="connsiteX31" fmla="*/ 168246 w 368946"/>
              <a:gd name="connsiteY31" fmla="*/ 137313 h 360003"/>
              <a:gd name="connsiteX32" fmla="*/ 168246 w 368946"/>
              <a:gd name="connsiteY32" fmla="*/ 152423 h 360003"/>
              <a:gd name="connsiteX33" fmla="*/ 164651 w 368946"/>
              <a:gd name="connsiteY33" fmla="*/ 156740 h 360003"/>
              <a:gd name="connsiteX34" fmla="*/ 133740 w 368946"/>
              <a:gd name="connsiteY34" fmla="*/ 170411 h 360003"/>
              <a:gd name="connsiteX35" fmla="*/ 127630 w 368946"/>
              <a:gd name="connsiteY35" fmla="*/ 170051 h 360003"/>
              <a:gd name="connsiteX36" fmla="*/ 116487 w 368946"/>
              <a:gd name="connsiteY36" fmla="*/ 158539 h 360003"/>
              <a:gd name="connsiteX37" fmla="*/ 114331 w 368946"/>
              <a:gd name="connsiteY37" fmla="*/ 158539 h 360003"/>
              <a:gd name="connsiteX38" fmla="*/ 97437 w 368946"/>
              <a:gd name="connsiteY38" fmla="*/ 175448 h 360003"/>
              <a:gd name="connsiteX39" fmla="*/ 97437 w 368946"/>
              <a:gd name="connsiteY39" fmla="*/ 177606 h 360003"/>
              <a:gd name="connsiteX40" fmla="*/ 108580 w 368946"/>
              <a:gd name="connsiteY40" fmla="*/ 188759 h 360003"/>
              <a:gd name="connsiteX41" fmla="*/ 109299 w 368946"/>
              <a:gd name="connsiteY41" fmla="*/ 194875 h 360003"/>
              <a:gd name="connsiteX42" fmla="*/ 96718 w 368946"/>
              <a:gd name="connsiteY42" fmla="*/ 225814 h 360003"/>
              <a:gd name="connsiteX43" fmla="*/ 91686 w 368946"/>
              <a:gd name="connsiteY43" fmla="*/ 229411 h 360003"/>
              <a:gd name="connsiteX44" fmla="*/ 76231 w 368946"/>
              <a:gd name="connsiteY44" fmla="*/ 229411 h 360003"/>
              <a:gd name="connsiteX45" fmla="*/ 74793 w 368946"/>
              <a:gd name="connsiteY45" fmla="*/ 230850 h 360003"/>
              <a:gd name="connsiteX46" fmla="*/ 74793 w 368946"/>
              <a:gd name="connsiteY46" fmla="*/ 254954 h 360003"/>
              <a:gd name="connsiteX47" fmla="*/ 76231 w 368946"/>
              <a:gd name="connsiteY47" fmla="*/ 256393 h 360003"/>
              <a:gd name="connsiteX48" fmla="*/ 91686 w 368946"/>
              <a:gd name="connsiteY48" fmla="*/ 256393 h 360003"/>
              <a:gd name="connsiteX49" fmla="*/ 96718 w 368946"/>
              <a:gd name="connsiteY49" fmla="*/ 260350 h 360003"/>
              <a:gd name="connsiteX50" fmla="*/ 109299 w 368946"/>
              <a:gd name="connsiteY50" fmla="*/ 290930 h 360003"/>
              <a:gd name="connsiteX51" fmla="*/ 108580 w 368946"/>
              <a:gd name="connsiteY51" fmla="*/ 297046 h 360003"/>
              <a:gd name="connsiteX52" fmla="*/ 97437 w 368946"/>
              <a:gd name="connsiteY52" fmla="*/ 308198 h 360003"/>
              <a:gd name="connsiteX53" fmla="*/ 97437 w 368946"/>
              <a:gd name="connsiteY53" fmla="*/ 310357 h 360003"/>
              <a:gd name="connsiteX54" fmla="*/ 114331 w 368946"/>
              <a:gd name="connsiteY54" fmla="*/ 327265 h 360003"/>
              <a:gd name="connsiteX55" fmla="*/ 116487 w 368946"/>
              <a:gd name="connsiteY55" fmla="*/ 327265 h 360003"/>
              <a:gd name="connsiteX56" fmla="*/ 127630 w 368946"/>
              <a:gd name="connsiteY56" fmla="*/ 316113 h 360003"/>
              <a:gd name="connsiteX57" fmla="*/ 131224 w 368946"/>
              <a:gd name="connsiteY57" fmla="*/ 314674 h 360003"/>
              <a:gd name="connsiteX58" fmla="*/ 133740 w 368946"/>
              <a:gd name="connsiteY58" fmla="*/ 315393 h 360003"/>
              <a:gd name="connsiteX59" fmla="*/ 164651 w 368946"/>
              <a:gd name="connsiteY59" fmla="*/ 328345 h 360003"/>
              <a:gd name="connsiteX60" fmla="*/ 168246 w 368946"/>
              <a:gd name="connsiteY60" fmla="*/ 333022 h 360003"/>
              <a:gd name="connsiteX61" fmla="*/ 168246 w 368946"/>
              <a:gd name="connsiteY61" fmla="*/ 348851 h 360003"/>
              <a:gd name="connsiteX62" fmla="*/ 169684 w 368946"/>
              <a:gd name="connsiteY62" fmla="*/ 350290 h 360003"/>
              <a:gd name="connsiteX63" fmla="*/ 193406 w 368946"/>
              <a:gd name="connsiteY63" fmla="*/ 350290 h 360003"/>
              <a:gd name="connsiteX64" fmla="*/ 195203 w 368946"/>
              <a:gd name="connsiteY64" fmla="*/ 348851 h 360003"/>
              <a:gd name="connsiteX65" fmla="*/ 195203 w 368946"/>
              <a:gd name="connsiteY65" fmla="*/ 333022 h 360003"/>
              <a:gd name="connsiteX66" fmla="*/ 199157 w 368946"/>
              <a:gd name="connsiteY66" fmla="*/ 328345 h 360003"/>
              <a:gd name="connsiteX67" fmla="*/ 229709 w 368946"/>
              <a:gd name="connsiteY67" fmla="*/ 315393 h 360003"/>
              <a:gd name="connsiteX68" fmla="*/ 235819 w 368946"/>
              <a:gd name="connsiteY68" fmla="*/ 316113 h 360003"/>
              <a:gd name="connsiteX69" fmla="*/ 246962 w 368946"/>
              <a:gd name="connsiteY69" fmla="*/ 327265 h 360003"/>
              <a:gd name="connsiteX70" fmla="*/ 249118 w 368946"/>
              <a:gd name="connsiteY70" fmla="*/ 327265 h 360003"/>
              <a:gd name="connsiteX71" fmla="*/ 265652 w 368946"/>
              <a:gd name="connsiteY71" fmla="*/ 310357 h 360003"/>
              <a:gd name="connsiteX72" fmla="*/ 265652 w 368946"/>
              <a:gd name="connsiteY72" fmla="*/ 308198 h 360003"/>
              <a:gd name="connsiteX73" fmla="*/ 254869 w 368946"/>
              <a:gd name="connsiteY73" fmla="*/ 297046 h 360003"/>
              <a:gd name="connsiteX74" fmla="*/ 254151 w 368946"/>
              <a:gd name="connsiteY74" fmla="*/ 290930 h 360003"/>
              <a:gd name="connsiteX75" fmla="*/ 267090 w 368946"/>
              <a:gd name="connsiteY75" fmla="*/ 260350 h 360003"/>
              <a:gd name="connsiteX76" fmla="*/ 271763 w 368946"/>
              <a:gd name="connsiteY76" fmla="*/ 256393 h 360003"/>
              <a:gd name="connsiteX77" fmla="*/ 287578 w 368946"/>
              <a:gd name="connsiteY77" fmla="*/ 256393 h 360003"/>
              <a:gd name="connsiteX78" fmla="*/ 289016 w 368946"/>
              <a:gd name="connsiteY78" fmla="*/ 254954 h 360003"/>
              <a:gd name="connsiteX79" fmla="*/ 289016 w 368946"/>
              <a:gd name="connsiteY79" fmla="*/ 235887 h 360003"/>
              <a:gd name="connsiteX80" fmla="*/ 238335 w 368946"/>
              <a:gd name="connsiteY80" fmla="*/ 257832 h 360003"/>
              <a:gd name="connsiteX81" fmla="*/ 181545 w 368946"/>
              <a:gd name="connsiteY81" fmla="*/ 301363 h 360003"/>
              <a:gd name="connsiteX82" fmla="*/ 123317 w 368946"/>
              <a:gd name="connsiteY82" fmla="*/ 243082 h 360003"/>
              <a:gd name="connsiteX83" fmla="*/ 172559 w 368946"/>
              <a:gd name="connsiteY83" fmla="*/ 185161 h 360003"/>
              <a:gd name="connsiteX84" fmla="*/ 195203 w 368946"/>
              <a:gd name="connsiteY84" fmla="*/ 136954 h 360003"/>
              <a:gd name="connsiteX85" fmla="*/ 193406 w 368946"/>
              <a:gd name="connsiteY85" fmla="*/ 135874 h 360003"/>
              <a:gd name="connsiteX86" fmla="*/ 349400 w 368946"/>
              <a:gd name="connsiteY86" fmla="*/ 70039 h 360003"/>
              <a:gd name="connsiteX87" fmla="*/ 221442 w 368946"/>
              <a:gd name="connsiteY87" fmla="*/ 119685 h 360003"/>
              <a:gd name="connsiteX88" fmla="*/ 203111 w 368946"/>
              <a:gd name="connsiteY88" fmla="*/ 142710 h 360003"/>
              <a:gd name="connsiteX89" fmla="*/ 200954 w 368946"/>
              <a:gd name="connsiteY89" fmla="*/ 145947 h 360003"/>
              <a:gd name="connsiteX90" fmla="*/ 197360 w 368946"/>
              <a:gd name="connsiteY90" fmla="*/ 152423 h 360003"/>
              <a:gd name="connsiteX91" fmla="*/ 197001 w 368946"/>
              <a:gd name="connsiteY91" fmla="*/ 153143 h 360003"/>
              <a:gd name="connsiteX92" fmla="*/ 172559 w 368946"/>
              <a:gd name="connsiteY92" fmla="*/ 232649 h 360003"/>
              <a:gd name="connsiteX93" fmla="*/ 172559 w 368946"/>
              <a:gd name="connsiteY93" fmla="*/ 233369 h 360003"/>
              <a:gd name="connsiteX94" fmla="*/ 171840 w 368946"/>
              <a:gd name="connsiteY94" fmla="*/ 237686 h 360003"/>
              <a:gd name="connsiteX95" fmla="*/ 171840 w 368946"/>
              <a:gd name="connsiteY95" fmla="*/ 240924 h 360003"/>
              <a:gd name="connsiteX96" fmla="*/ 171481 w 368946"/>
              <a:gd name="connsiteY96" fmla="*/ 242003 h 360003"/>
              <a:gd name="connsiteX97" fmla="*/ 171481 w 368946"/>
              <a:gd name="connsiteY97" fmla="*/ 242363 h 360003"/>
              <a:gd name="connsiteX98" fmla="*/ 171481 w 368946"/>
              <a:gd name="connsiteY98" fmla="*/ 247039 h 360003"/>
              <a:gd name="connsiteX99" fmla="*/ 171481 w 368946"/>
              <a:gd name="connsiteY99" fmla="*/ 247399 h 360003"/>
              <a:gd name="connsiteX100" fmla="*/ 171481 w 368946"/>
              <a:gd name="connsiteY100" fmla="*/ 250277 h 360003"/>
              <a:gd name="connsiteX101" fmla="*/ 204549 w 368946"/>
              <a:gd name="connsiteY101" fmla="*/ 217539 h 360003"/>
              <a:gd name="connsiteX102" fmla="*/ 205627 w 368946"/>
              <a:gd name="connsiteY102" fmla="*/ 181564 h 360003"/>
              <a:gd name="connsiteX103" fmla="*/ 210300 w 368946"/>
              <a:gd name="connsiteY103" fmla="*/ 176887 h 360003"/>
              <a:gd name="connsiteX104" fmla="*/ 214972 w 368946"/>
              <a:gd name="connsiteY104" fmla="*/ 181923 h 360003"/>
              <a:gd name="connsiteX105" fmla="*/ 214253 w 368946"/>
              <a:gd name="connsiteY105" fmla="*/ 207466 h 360003"/>
              <a:gd name="connsiteX106" fmla="*/ 234741 w 368946"/>
              <a:gd name="connsiteY106" fmla="*/ 187320 h 360003"/>
              <a:gd name="connsiteX107" fmla="*/ 287218 w 368946"/>
              <a:gd name="connsiteY107" fmla="*/ 135515 h 360003"/>
              <a:gd name="connsiteX108" fmla="*/ 287218 w 368946"/>
              <a:gd name="connsiteY108" fmla="*/ 98819 h 360003"/>
              <a:gd name="connsiteX109" fmla="*/ 291891 w 368946"/>
              <a:gd name="connsiteY109" fmla="*/ 94502 h 360003"/>
              <a:gd name="connsiteX110" fmla="*/ 296923 w 368946"/>
              <a:gd name="connsiteY110" fmla="*/ 99179 h 360003"/>
              <a:gd name="connsiteX111" fmla="*/ 296923 w 368946"/>
              <a:gd name="connsiteY111" fmla="*/ 125801 h 360003"/>
              <a:gd name="connsiteX112" fmla="*/ 324600 w 368946"/>
              <a:gd name="connsiteY112" fmla="*/ 98100 h 360003"/>
              <a:gd name="connsiteX113" fmla="*/ 331429 w 368946"/>
              <a:gd name="connsiteY113" fmla="*/ 98100 h 360003"/>
              <a:gd name="connsiteX114" fmla="*/ 331429 w 368946"/>
              <a:gd name="connsiteY114" fmla="*/ 104935 h 360003"/>
              <a:gd name="connsiteX115" fmla="*/ 295485 w 368946"/>
              <a:gd name="connsiteY115" fmla="*/ 140551 h 360003"/>
              <a:gd name="connsiteX116" fmla="*/ 249837 w 368946"/>
              <a:gd name="connsiteY116" fmla="*/ 185881 h 360003"/>
              <a:gd name="connsiteX117" fmla="*/ 297642 w 368946"/>
              <a:gd name="connsiteY117" fmla="*/ 186240 h 360003"/>
              <a:gd name="connsiteX118" fmla="*/ 302315 w 368946"/>
              <a:gd name="connsiteY118" fmla="*/ 190917 h 360003"/>
              <a:gd name="connsiteX119" fmla="*/ 297642 w 368946"/>
              <a:gd name="connsiteY119" fmla="*/ 195954 h 360003"/>
              <a:gd name="connsiteX120" fmla="*/ 240133 w 368946"/>
              <a:gd name="connsiteY120" fmla="*/ 195594 h 360003"/>
              <a:gd name="connsiteX121" fmla="*/ 178310 w 368946"/>
              <a:gd name="connsiteY121" fmla="*/ 257113 h 360003"/>
              <a:gd name="connsiteX122" fmla="*/ 179388 w 368946"/>
              <a:gd name="connsiteY122" fmla="*/ 257113 h 360003"/>
              <a:gd name="connsiteX123" fmla="*/ 181185 w 368946"/>
              <a:gd name="connsiteY123" fmla="*/ 257472 h 360003"/>
              <a:gd name="connsiteX124" fmla="*/ 185499 w 368946"/>
              <a:gd name="connsiteY124" fmla="*/ 257113 h 360003"/>
              <a:gd name="connsiteX125" fmla="*/ 186217 w 368946"/>
              <a:gd name="connsiteY125" fmla="*/ 257113 h 360003"/>
              <a:gd name="connsiteX126" fmla="*/ 190171 w 368946"/>
              <a:gd name="connsiteY126" fmla="*/ 256393 h 360003"/>
              <a:gd name="connsiteX127" fmla="*/ 194844 w 368946"/>
              <a:gd name="connsiteY127" fmla="*/ 256033 h 360003"/>
              <a:gd name="connsiteX128" fmla="*/ 195563 w 368946"/>
              <a:gd name="connsiteY128" fmla="*/ 256033 h 360003"/>
              <a:gd name="connsiteX129" fmla="*/ 278951 w 368946"/>
              <a:gd name="connsiteY129" fmla="*/ 230491 h 360003"/>
              <a:gd name="connsiteX130" fmla="*/ 280749 w 368946"/>
              <a:gd name="connsiteY130" fmla="*/ 229771 h 360003"/>
              <a:gd name="connsiteX131" fmla="*/ 283984 w 368946"/>
              <a:gd name="connsiteY131" fmla="*/ 227613 h 360003"/>
              <a:gd name="connsiteX132" fmla="*/ 289375 w 368946"/>
              <a:gd name="connsiteY132" fmla="*/ 224375 h 360003"/>
              <a:gd name="connsiteX133" fmla="*/ 309144 w 368946"/>
              <a:gd name="connsiteY133" fmla="*/ 207826 h 360003"/>
              <a:gd name="connsiteX134" fmla="*/ 359465 w 368946"/>
              <a:gd name="connsiteY134" fmla="*/ 80112 h 360003"/>
              <a:gd name="connsiteX135" fmla="*/ 356589 w 368946"/>
              <a:gd name="connsiteY135" fmla="*/ 73276 h 360003"/>
              <a:gd name="connsiteX136" fmla="*/ 349760 w 368946"/>
              <a:gd name="connsiteY136" fmla="*/ 70039 h 360003"/>
              <a:gd name="connsiteX137" fmla="*/ 349400 w 368946"/>
              <a:gd name="connsiteY137" fmla="*/ 70039 h 360003"/>
              <a:gd name="connsiteX138" fmla="*/ 348682 w 368946"/>
              <a:gd name="connsiteY138" fmla="*/ 60685 h 360003"/>
              <a:gd name="connsiteX139" fmla="*/ 363418 w 368946"/>
              <a:gd name="connsiteY139" fmla="*/ 66081 h 360003"/>
              <a:gd name="connsiteX140" fmla="*/ 368810 w 368946"/>
              <a:gd name="connsiteY140" fmla="*/ 80831 h 360003"/>
              <a:gd name="connsiteX141" fmla="*/ 315973 w 368946"/>
              <a:gd name="connsiteY141" fmla="*/ 214661 h 360003"/>
              <a:gd name="connsiteX142" fmla="*/ 298361 w 368946"/>
              <a:gd name="connsiteY142" fmla="*/ 229411 h 360003"/>
              <a:gd name="connsiteX143" fmla="*/ 298720 w 368946"/>
              <a:gd name="connsiteY143" fmla="*/ 230850 h 360003"/>
              <a:gd name="connsiteX144" fmla="*/ 298720 w 368946"/>
              <a:gd name="connsiteY144" fmla="*/ 254954 h 360003"/>
              <a:gd name="connsiteX145" fmla="*/ 287578 w 368946"/>
              <a:gd name="connsiteY145" fmla="*/ 266107 h 360003"/>
              <a:gd name="connsiteX146" fmla="*/ 275357 w 368946"/>
              <a:gd name="connsiteY146" fmla="*/ 266107 h 360003"/>
              <a:gd name="connsiteX147" fmla="*/ 264215 w 368946"/>
              <a:gd name="connsiteY147" fmla="*/ 293088 h 360003"/>
              <a:gd name="connsiteX148" fmla="*/ 272841 w 368946"/>
              <a:gd name="connsiteY148" fmla="*/ 301363 h 360003"/>
              <a:gd name="connsiteX149" fmla="*/ 272841 w 368946"/>
              <a:gd name="connsiteY149" fmla="*/ 317192 h 360003"/>
              <a:gd name="connsiteX150" fmla="*/ 255948 w 368946"/>
              <a:gd name="connsiteY150" fmla="*/ 334101 h 360003"/>
              <a:gd name="connsiteX151" fmla="*/ 240133 w 368946"/>
              <a:gd name="connsiteY151" fmla="*/ 334101 h 360003"/>
              <a:gd name="connsiteX152" fmla="*/ 231866 w 368946"/>
              <a:gd name="connsiteY152" fmla="*/ 325826 h 360003"/>
              <a:gd name="connsiteX153" fmla="*/ 204908 w 368946"/>
              <a:gd name="connsiteY153" fmla="*/ 336979 h 360003"/>
              <a:gd name="connsiteX154" fmla="*/ 204908 w 368946"/>
              <a:gd name="connsiteY154" fmla="*/ 348851 h 360003"/>
              <a:gd name="connsiteX155" fmla="*/ 193406 w 368946"/>
              <a:gd name="connsiteY155" fmla="*/ 360003 h 360003"/>
              <a:gd name="connsiteX156" fmla="*/ 169684 w 368946"/>
              <a:gd name="connsiteY156" fmla="*/ 360003 h 360003"/>
              <a:gd name="connsiteX157" fmla="*/ 158541 w 368946"/>
              <a:gd name="connsiteY157" fmla="*/ 348851 h 360003"/>
              <a:gd name="connsiteX158" fmla="*/ 158541 w 368946"/>
              <a:gd name="connsiteY158" fmla="*/ 336979 h 360003"/>
              <a:gd name="connsiteX159" fmla="*/ 131584 w 368946"/>
              <a:gd name="connsiteY159" fmla="*/ 325826 h 360003"/>
              <a:gd name="connsiteX160" fmla="*/ 123317 w 368946"/>
              <a:gd name="connsiteY160" fmla="*/ 334101 h 360003"/>
              <a:gd name="connsiteX161" fmla="*/ 107501 w 368946"/>
              <a:gd name="connsiteY161" fmla="*/ 334101 h 360003"/>
              <a:gd name="connsiteX162" fmla="*/ 90608 w 368946"/>
              <a:gd name="connsiteY162" fmla="*/ 317192 h 360003"/>
              <a:gd name="connsiteX163" fmla="*/ 90608 w 368946"/>
              <a:gd name="connsiteY163" fmla="*/ 301363 h 360003"/>
              <a:gd name="connsiteX164" fmla="*/ 99234 w 368946"/>
              <a:gd name="connsiteY164" fmla="*/ 293088 h 360003"/>
              <a:gd name="connsiteX165" fmla="*/ 88092 w 368946"/>
              <a:gd name="connsiteY165" fmla="*/ 266107 h 360003"/>
              <a:gd name="connsiteX166" fmla="*/ 76231 w 368946"/>
              <a:gd name="connsiteY166" fmla="*/ 266107 h 360003"/>
              <a:gd name="connsiteX167" fmla="*/ 65088 w 368946"/>
              <a:gd name="connsiteY167" fmla="*/ 254954 h 360003"/>
              <a:gd name="connsiteX168" fmla="*/ 65088 w 368946"/>
              <a:gd name="connsiteY168" fmla="*/ 230850 h 360003"/>
              <a:gd name="connsiteX169" fmla="*/ 76231 w 368946"/>
              <a:gd name="connsiteY169" fmla="*/ 219698 h 360003"/>
              <a:gd name="connsiteX170" fmla="*/ 88092 w 368946"/>
              <a:gd name="connsiteY170" fmla="*/ 219698 h 360003"/>
              <a:gd name="connsiteX171" fmla="*/ 99234 w 368946"/>
              <a:gd name="connsiteY171" fmla="*/ 193076 h 360003"/>
              <a:gd name="connsiteX172" fmla="*/ 90608 w 368946"/>
              <a:gd name="connsiteY172" fmla="*/ 184801 h 360003"/>
              <a:gd name="connsiteX173" fmla="*/ 90608 w 368946"/>
              <a:gd name="connsiteY173" fmla="*/ 168612 h 360003"/>
              <a:gd name="connsiteX174" fmla="*/ 107501 w 368946"/>
              <a:gd name="connsiteY174" fmla="*/ 151704 h 360003"/>
              <a:gd name="connsiteX175" fmla="*/ 123317 w 368946"/>
              <a:gd name="connsiteY175" fmla="*/ 151704 h 360003"/>
              <a:gd name="connsiteX176" fmla="*/ 131584 w 368946"/>
              <a:gd name="connsiteY176" fmla="*/ 160338 h 360003"/>
              <a:gd name="connsiteX177" fmla="*/ 158541 w 368946"/>
              <a:gd name="connsiteY177" fmla="*/ 148466 h 360003"/>
              <a:gd name="connsiteX178" fmla="*/ 158541 w 368946"/>
              <a:gd name="connsiteY178" fmla="*/ 137313 h 360003"/>
              <a:gd name="connsiteX179" fmla="*/ 169684 w 368946"/>
              <a:gd name="connsiteY179" fmla="*/ 126161 h 360003"/>
              <a:gd name="connsiteX180" fmla="*/ 193406 w 368946"/>
              <a:gd name="connsiteY180" fmla="*/ 126161 h 360003"/>
              <a:gd name="connsiteX181" fmla="*/ 200954 w 368946"/>
              <a:gd name="connsiteY181" fmla="*/ 128679 h 360003"/>
              <a:gd name="connsiteX182" fmla="*/ 214613 w 368946"/>
              <a:gd name="connsiteY182" fmla="*/ 112850 h 360003"/>
              <a:gd name="connsiteX183" fmla="*/ 348682 w 368946"/>
              <a:gd name="connsiteY183" fmla="*/ 60685 h 360003"/>
              <a:gd name="connsiteX184" fmla="*/ 77788 w 368946"/>
              <a:gd name="connsiteY184" fmla="*/ 47903 h 360003"/>
              <a:gd name="connsiteX185" fmla="*/ 47753 w 368946"/>
              <a:gd name="connsiteY185" fmla="*/ 78400 h 360003"/>
              <a:gd name="connsiteX186" fmla="*/ 77788 w 368946"/>
              <a:gd name="connsiteY186" fmla="*/ 108897 h 360003"/>
              <a:gd name="connsiteX187" fmla="*/ 107822 w 368946"/>
              <a:gd name="connsiteY187" fmla="*/ 78400 h 360003"/>
              <a:gd name="connsiteX188" fmla="*/ 77788 w 368946"/>
              <a:gd name="connsiteY188" fmla="*/ 47903 h 360003"/>
              <a:gd name="connsiteX189" fmla="*/ 77788 w 368946"/>
              <a:gd name="connsiteY189" fmla="*/ 38100 h 360003"/>
              <a:gd name="connsiteX190" fmla="*/ 117118 w 368946"/>
              <a:gd name="connsiteY190" fmla="*/ 78400 h 360003"/>
              <a:gd name="connsiteX191" fmla="*/ 77788 w 368946"/>
              <a:gd name="connsiteY191" fmla="*/ 118700 h 360003"/>
              <a:gd name="connsiteX192" fmla="*/ 38100 w 368946"/>
              <a:gd name="connsiteY192" fmla="*/ 78400 h 360003"/>
              <a:gd name="connsiteX193" fmla="*/ 77788 w 368946"/>
              <a:gd name="connsiteY193" fmla="*/ 38100 h 360003"/>
              <a:gd name="connsiteX194" fmla="*/ 70618 w 368946"/>
              <a:gd name="connsiteY194" fmla="*/ 9679 h 360003"/>
              <a:gd name="connsiteX195" fmla="*/ 70618 w 368946"/>
              <a:gd name="connsiteY195" fmla="*/ 18282 h 360003"/>
              <a:gd name="connsiteX196" fmla="*/ 66675 w 368946"/>
              <a:gd name="connsiteY196" fmla="*/ 22942 h 360003"/>
              <a:gd name="connsiteX197" fmla="*/ 47317 w 368946"/>
              <a:gd name="connsiteY197" fmla="*/ 31545 h 360003"/>
              <a:gd name="connsiteX198" fmla="*/ 41224 w 368946"/>
              <a:gd name="connsiteY198" fmla="*/ 31187 h 360003"/>
              <a:gd name="connsiteX199" fmla="*/ 34413 w 368946"/>
              <a:gd name="connsiteY199" fmla="*/ 24376 h 360003"/>
              <a:gd name="connsiteX200" fmla="*/ 24376 w 368946"/>
              <a:gd name="connsiteY200" fmla="*/ 34413 h 360003"/>
              <a:gd name="connsiteX201" fmla="*/ 31186 w 368946"/>
              <a:gd name="connsiteY201" fmla="*/ 40865 h 360003"/>
              <a:gd name="connsiteX202" fmla="*/ 31903 w 368946"/>
              <a:gd name="connsiteY202" fmla="*/ 47318 h 360003"/>
              <a:gd name="connsiteX203" fmla="*/ 23659 w 368946"/>
              <a:gd name="connsiteY203" fmla="*/ 66317 h 360003"/>
              <a:gd name="connsiteX204" fmla="*/ 18999 w 368946"/>
              <a:gd name="connsiteY204" fmla="*/ 70260 h 360003"/>
              <a:gd name="connsiteX205" fmla="*/ 9320 w 368946"/>
              <a:gd name="connsiteY205" fmla="*/ 70260 h 360003"/>
              <a:gd name="connsiteX206" fmla="*/ 9320 w 368946"/>
              <a:gd name="connsiteY206" fmla="*/ 84599 h 360003"/>
              <a:gd name="connsiteX207" fmla="*/ 18999 w 368946"/>
              <a:gd name="connsiteY207" fmla="*/ 84599 h 360003"/>
              <a:gd name="connsiteX208" fmla="*/ 23659 w 368946"/>
              <a:gd name="connsiteY208" fmla="*/ 88542 h 360003"/>
              <a:gd name="connsiteX209" fmla="*/ 31903 w 368946"/>
              <a:gd name="connsiteY209" fmla="*/ 107540 h 360003"/>
              <a:gd name="connsiteX210" fmla="*/ 31186 w 368946"/>
              <a:gd name="connsiteY210" fmla="*/ 113993 h 360003"/>
              <a:gd name="connsiteX211" fmla="*/ 24376 w 368946"/>
              <a:gd name="connsiteY211" fmla="*/ 120804 h 360003"/>
              <a:gd name="connsiteX212" fmla="*/ 34413 w 368946"/>
              <a:gd name="connsiteY212" fmla="*/ 130482 h 360003"/>
              <a:gd name="connsiteX213" fmla="*/ 41224 w 368946"/>
              <a:gd name="connsiteY213" fmla="*/ 124030 h 360003"/>
              <a:gd name="connsiteX214" fmla="*/ 47317 w 368946"/>
              <a:gd name="connsiteY214" fmla="*/ 123313 h 360003"/>
              <a:gd name="connsiteX215" fmla="*/ 66675 w 368946"/>
              <a:gd name="connsiteY215" fmla="*/ 131558 h 360003"/>
              <a:gd name="connsiteX216" fmla="*/ 70618 w 368946"/>
              <a:gd name="connsiteY216" fmla="*/ 135859 h 360003"/>
              <a:gd name="connsiteX217" fmla="*/ 70618 w 368946"/>
              <a:gd name="connsiteY217" fmla="*/ 145538 h 360003"/>
              <a:gd name="connsiteX218" fmla="*/ 84599 w 368946"/>
              <a:gd name="connsiteY218" fmla="*/ 145538 h 360003"/>
              <a:gd name="connsiteX219" fmla="*/ 84599 w 368946"/>
              <a:gd name="connsiteY219" fmla="*/ 135859 h 360003"/>
              <a:gd name="connsiteX220" fmla="*/ 88542 w 368946"/>
              <a:gd name="connsiteY220" fmla="*/ 131558 h 360003"/>
              <a:gd name="connsiteX221" fmla="*/ 107899 w 368946"/>
              <a:gd name="connsiteY221" fmla="*/ 123313 h 360003"/>
              <a:gd name="connsiteX222" fmla="*/ 113993 w 368946"/>
              <a:gd name="connsiteY222" fmla="*/ 124030 h 360003"/>
              <a:gd name="connsiteX223" fmla="*/ 120445 w 368946"/>
              <a:gd name="connsiteY223" fmla="*/ 130482 h 360003"/>
              <a:gd name="connsiteX224" fmla="*/ 130841 w 368946"/>
              <a:gd name="connsiteY224" fmla="*/ 120804 h 360003"/>
              <a:gd name="connsiteX225" fmla="*/ 124030 w 368946"/>
              <a:gd name="connsiteY225" fmla="*/ 113993 h 360003"/>
              <a:gd name="connsiteX226" fmla="*/ 123313 w 368946"/>
              <a:gd name="connsiteY226" fmla="*/ 107540 h 360003"/>
              <a:gd name="connsiteX227" fmla="*/ 131199 w 368946"/>
              <a:gd name="connsiteY227" fmla="*/ 88542 h 360003"/>
              <a:gd name="connsiteX228" fmla="*/ 136218 w 368946"/>
              <a:gd name="connsiteY228" fmla="*/ 84599 h 360003"/>
              <a:gd name="connsiteX229" fmla="*/ 145538 w 368946"/>
              <a:gd name="connsiteY229" fmla="*/ 84599 h 360003"/>
              <a:gd name="connsiteX230" fmla="*/ 145538 w 368946"/>
              <a:gd name="connsiteY230" fmla="*/ 70260 h 360003"/>
              <a:gd name="connsiteX231" fmla="*/ 136218 w 368946"/>
              <a:gd name="connsiteY231" fmla="*/ 70260 h 360003"/>
              <a:gd name="connsiteX232" fmla="*/ 131199 w 368946"/>
              <a:gd name="connsiteY232" fmla="*/ 66317 h 360003"/>
              <a:gd name="connsiteX233" fmla="*/ 123313 w 368946"/>
              <a:gd name="connsiteY233" fmla="*/ 47318 h 360003"/>
              <a:gd name="connsiteX234" fmla="*/ 124030 w 368946"/>
              <a:gd name="connsiteY234" fmla="*/ 40865 h 360003"/>
              <a:gd name="connsiteX235" fmla="*/ 130841 w 368946"/>
              <a:gd name="connsiteY235" fmla="*/ 34413 h 360003"/>
              <a:gd name="connsiteX236" fmla="*/ 120445 w 368946"/>
              <a:gd name="connsiteY236" fmla="*/ 24376 h 360003"/>
              <a:gd name="connsiteX237" fmla="*/ 113993 w 368946"/>
              <a:gd name="connsiteY237" fmla="*/ 31187 h 360003"/>
              <a:gd name="connsiteX238" fmla="*/ 107899 w 368946"/>
              <a:gd name="connsiteY238" fmla="*/ 31545 h 360003"/>
              <a:gd name="connsiteX239" fmla="*/ 88542 w 368946"/>
              <a:gd name="connsiteY239" fmla="*/ 23659 h 360003"/>
              <a:gd name="connsiteX240" fmla="*/ 84599 w 368946"/>
              <a:gd name="connsiteY240" fmla="*/ 18999 h 360003"/>
              <a:gd name="connsiteX241" fmla="*/ 84599 w 368946"/>
              <a:gd name="connsiteY241" fmla="*/ 9679 h 360003"/>
              <a:gd name="connsiteX242" fmla="*/ 69901 w 368946"/>
              <a:gd name="connsiteY242" fmla="*/ 0 h 360003"/>
              <a:gd name="connsiteX243" fmla="*/ 85316 w 368946"/>
              <a:gd name="connsiteY243" fmla="*/ 0 h 360003"/>
              <a:gd name="connsiteX244" fmla="*/ 94277 w 368946"/>
              <a:gd name="connsiteY244" fmla="*/ 8962 h 360003"/>
              <a:gd name="connsiteX245" fmla="*/ 94277 w 368946"/>
              <a:gd name="connsiteY245" fmla="*/ 15056 h 360003"/>
              <a:gd name="connsiteX246" fmla="*/ 110050 w 368946"/>
              <a:gd name="connsiteY246" fmla="*/ 21508 h 360003"/>
              <a:gd name="connsiteX247" fmla="*/ 114351 w 368946"/>
              <a:gd name="connsiteY247" fmla="*/ 17206 h 360003"/>
              <a:gd name="connsiteX248" fmla="*/ 126898 w 368946"/>
              <a:gd name="connsiteY248" fmla="*/ 17206 h 360003"/>
              <a:gd name="connsiteX249" fmla="*/ 138010 w 368946"/>
              <a:gd name="connsiteY249" fmla="*/ 28319 h 360003"/>
              <a:gd name="connsiteX250" fmla="*/ 138010 w 368946"/>
              <a:gd name="connsiteY250" fmla="*/ 40507 h 360003"/>
              <a:gd name="connsiteX251" fmla="*/ 133350 w 368946"/>
              <a:gd name="connsiteY251" fmla="*/ 45167 h 360003"/>
              <a:gd name="connsiteX252" fmla="*/ 139803 w 368946"/>
              <a:gd name="connsiteY252" fmla="*/ 60940 h 360003"/>
              <a:gd name="connsiteX253" fmla="*/ 146255 w 368946"/>
              <a:gd name="connsiteY253" fmla="*/ 60940 h 360003"/>
              <a:gd name="connsiteX254" fmla="*/ 155217 w 368946"/>
              <a:gd name="connsiteY254" fmla="*/ 69901 h 360003"/>
              <a:gd name="connsiteX255" fmla="*/ 155217 w 368946"/>
              <a:gd name="connsiteY255" fmla="*/ 84957 h 360003"/>
              <a:gd name="connsiteX256" fmla="*/ 146255 w 368946"/>
              <a:gd name="connsiteY256" fmla="*/ 94277 h 360003"/>
              <a:gd name="connsiteX257" fmla="*/ 139803 w 368946"/>
              <a:gd name="connsiteY257" fmla="*/ 94277 h 360003"/>
              <a:gd name="connsiteX258" fmla="*/ 133350 w 368946"/>
              <a:gd name="connsiteY258" fmla="*/ 109691 h 360003"/>
              <a:gd name="connsiteX259" fmla="*/ 138010 w 368946"/>
              <a:gd name="connsiteY259" fmla="*/ 114351 h 360003"/>
              <a:gd name="connsiteX260" fmla="*/ 138010 w 368946"/>
              <a:gd name="connsiteY260" fmla="*/ 126898 h 360003"/>
              <a:gd name="connsiteX261" fmla="*/ 126898 w 368946"/>
              <a:gd name="connsiteY261" fmla="*/ 138010 h 360003"/>
              <a:gd name="connsiteX262" fmla="*/ 114351 w 368946"/>
              <a:gd name="connsiteY262" fmla="*/ 138010 h 360003"/>
              <a:gd name="connsiteX263" fmla="*/ 110050 w 368946"/>
              <a:gd name="connsiteY263" fmla="*/ 133350 h 360003"/>
              <a:gd name="connsiteX264" fmla="*/ 94277 w 368946"/>
              <a:gd name="connsiteY264" fmla="*/ 139803 h 360003"/>
              <a:gd name="connsiteX265" fmla="*/ 94277 w 368946"/>
              <a:gd name="connsiteY265" fmla="*/ 146255 h 360003"/>
              <a:gd name="connsiteX266" fmla="*/ 85316 w 368946"/>
              <a:gd name="connsiteY266" fmla="*/ 155217 h 360003"/>
              <a:gd name="connsiteX267" fmla="*/ 69901 w 368946"/>
              <a:gd name="connsiteY267" fmla="*/ 155217 h 360003"/>
              <a:gd name="connsiteX268" fmla="*/ 60939 w 368946"/>
              <a:gd name="connsiteY268" fmla="*/ 146255 h 360003"/>
              <a:gd name="connsiteX269" fmla="*/ 60939 w 368946"/>
              <a:gd name="connsiteY269" fmla="*/ 139803 h 360003"/>
              <a:gd name="connsiteX270" fmla="*/ 45525 w 368946"/>
              <a:gd name="connsiteY270" fmla="*/ 133350 h 360003"/>
              <a:gd name="connsiteX271" fmla="*/ 40865 w 368946"/>
              <a:gd name="connsiteY271" fmla="*/ 138010 h 360003"/>
              <a:gd name="connsiteX272" fmla="*/ 27960 w 368946"/>
              <a:gd name="connsiteY272" fmla="*/ 138010 h 360003"/>
              <a:gd name="connsiteX273" fmla="*/ 17206 w 368946"/>
              <a:gd name="connsiteY273" fmla="*/ 126898 h 360003"/>
              <a:gd name="connsiteX274" fmla="*/ 17206 w 368946"/>
              <a:gd name="connsiteY274" fmla="*/ 114351 h 360003"/>
              <a:gd name="connsiteX275" fmla="*/ 21866 w 368946"/>
              <a:gd name="connsiteY275" fmla="*/ 109691 h 360003"/>
              <a:gd name="connsiteX276" fmla="*/ 15414 w 368946"/>
              <a:gd name="connsiteY276" fmla="*/ 94277 h 360003"/>
              <a:gd name="connsiteX277" fmla="*/ 8961 w 368946"/>
              <a:gd name="connsiteY277" fmla="*/ 94277 h 360003"/>
              <a:gd name="connsiteX278" fmla="*/ 0 w 368946"/>
              <a:gd name="connsiteY278" fmla="*/ 84957 h 360003"/>
              <a:gd name="connsiteX279" fmla="*/ 0 w 368946"/>
              <a:gd name="connsiteY279" fmla="*/ 69901 h 360003"/>
              <a:gd name="connsiteX280" fmla="*/ 8961 w 368946"/>
              <a:gd name="connsiteY280" fmla="*/ 60940 h 360003"/>
              <a:gd name="connsiteX281" fmla="*/ 15414 w 368946"/>
              <a:gd name="connsiteY281" fmla="*/ 60940 h 360003"/>
              <a:gd name="connsiteX282" fmla="*/ 21866 w 368946"/>
              <a:gd name="connsiteY282" fmla="*/ 45167 h 360003"/>
              <a:gd name="connsiteX283" fmla="*/ 17206 w 368946"/>
              <a:gd name="connsiteY283" fmla="*/ 40507 h 360003"/>
              <a:gd name="connsiteX284" fmla="*/ 17206 w 368946"/>
              <a:gd name="connsiteY284" fmla="*/ 28319 h 360003"/>
              <a:gd name="connsiteX285" fmla="*/ 27960 w 368946"/>
              <a:gd name="connsiteY285" fmla="*/ 17206 h 360003"/>
              <a:gd name="connsiteX286" fmla="*/ 40865 w 368946"/>
              <a:gd name="connsiteY286" fmla="*/ 17206 h 360003"/>
              <a:gd name="connsiteX287" fmla="*/ 45167 w 368946"/>
              <a:gd name="connsiteY287" fmla="*/ 21508 h 360003"/>
              <a:gd name="connsiteX288" fmla="*/ 60939 w 368946"/>
              <a:gd name="connsiteY288" fmla="*/ 14697 h 360003"/>
              <a:gd name="connsiteX289" fmla="*/ 60939 w 368946"/>
              <a:gd name="connsiteY289" fmla="*/ 8962 h 360003"/>
              <a:gd name="connsiteX290" fmla="*/ 69901 w 368946"/>
              <a:gd name="connsiteY290" fmla="*/ 0 h 36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68946" h="360003">
                <a:moveTo>
                  <a:pt x="227193" y="260350"/>
                </a:moveTo>
                <a:cubicBezTo>
                  <a:pt x="212097" y="263948"/>
                  <a:pt x="198079" y="265747"/>
                  <a:pt x="186936" y="266826"/>
                </a:cubicBezTo>
                <a:cubicBezTo>
                  <a:pt x="186577" y="266826"/>
                  <a:pt x="186577" y="266826"/>
                  <a:pt x="186217" y="266826"/>
                </a:cubicBezTo>
                <a:cubicBezTo>
                  <a:pt x="184420" y="266826"/>
                  <a:pt x="183342" y="266826"/>
                  <a:pt x="181904" y="266826"/>
                </a:cubicBezTo>
                <a:cubicBezTo>
                  <a:pt x="181545" y="266826"/>
                  <a:pt x="181185" y="266826"/>
                  <a:pt x="180826" y="266826"/>
                </a:cubicBezTo>
                <a:cubicBezTo>
                  <a:pt x="180467" y="266826"/>
                  <a:pt x="180467" y="266826"/>
                  <a:pt x="180107" y="266826"/>
                </a:cubicBezTo>
                <a:cubicBezTo>
                  <a:pt x="180107" y="266826"/>
                  <a:pt x="179748" y="266826"/>
                  <a:pt x="179388" y="266826"/>
                </a:cubicBezTo>
                <a:cubicBezTo>
                  <a:pt x="179029" y="266826"/>
                  <a:pt x="178669" y="266826"/>
                  <a:pt x="178310" y="266826"/>
                </a:cubicBezTo>
                <a:cubicBezTo>
                  <a:pt x="177951" y="266826"/>
                  <a:pt x="177591" y="266826"/>
                  <a:pt x="177591" y="266826"/>
                </a:cubicBezTo>
                <a:cubicBezTo>
                  <a:pt x="176872" y="266826"/>
                  <a:pt x="176513" y="266466"/>
                  <a:pt x="176153" y="266466"/>
                </a:cubicBezTo>
                <a:cubicBezTo>
                  <a:pt x="176153" y="266466"/>
                  <a:pt x="175794" y="266107"/>
                  <a:pt x="175434" y="266107"/>
                </a:cubicBezTo>
                <a:cubicBezTo>
                  <a:pt x="175075" y="266107"/>
                  <a:pt x="174716" y="266107"/>
                  <a:pt x="174356" y="265747"/>
                </a:cubicBezTo>
                <a:cubicBezTo>
                  <a:pt x="174356" y="265747"/>
                  <a:pt x="173997" y="265747"/>
                  <a:pt x="173637" y="265747"/>
                </a:cubicBezTo>
                <a:cubicBezTo>
                  <a:pt x="173278" y="265747"/>
                  <a:pt x="172918" y="265387"/>
                  <a:pt x="172559" y="265027"/>
                </a:cubicBezTo>
                <a:cubicBezTo>
                  <a:pt x="172200" y="265027"/>
                  <a:pt x="172200" y="265027"/>
                  <a:pt x="171840" y="265027"/>
                </a:cubicBezTo>
                <a:cubicBezTo>
                  <a:pt x="171481" y="264668"/>
                  <a:pt x="171481" y="264308"/>
                  <a:pt x="171121" y="264308"/>
                </a:cubicBezTo>
                <a:cubicBezTo>
                  <a:pt x="167527" y="268265"/>
                  <a:pt x="161417" y="275820"/>
                  <a:pt x="156744" y="284814"/>
                </a:cubicBezTo>
                <a:cubicBezTo>
                  <a:pt x="163933" y="289491"/>
                  <a:pt x="172559" y="291649"/>
                  <a:pt x="181545" y="291649"/>
                </a:cubicBezTo>
                <a:cubicBezTo>
                  <a:pt x="202033" y="291649"/>
                  <a:pt x="220004" y="279058"/>
                  <a:pt x="227193" y="260350"/>
                </a:cubicBezTo>
                <a:close/>
                <a:moveTo>
                  <a:pt x="169684" y="195594"/>
                </a:moveTo>
                <a:cubicBezTo>
                  <a:pt x="148477" y="200990"/>
                  <a:pt x="133021" y="220417"/>
                  <a:pt x="133021" y="243082"/>
                </a:cubicBezTo>
                <a:cubicBezTo>
                  <a:pt x="133021" y="257113"/>
                  <a:pt x="139132" y="270064"/>
                  <a:pt x="149196" y="279058"/>
                </a:cubicBezTo>
                <a:cubicBezTo>
                  <a:pt x="154228" y="269344"/>
                  <a:pt x="160338" y="261789"/>
                  <a:pt x="164292" y="257832"/>
                </a:cubicBezTo>
                <a:cubicBezTo>
                  <a:pt x="162854" y="254954"/>
                  <a:pt x="161776" y="251716"/>
                  <a:pt x="161776" y="248838"/>
                </a:cubicBezTo>
                <a:cubicBezTo>
                  <a:pt x="161776" y="248119"/>
                  <a:pt x="161776" y="247399"/>
                  <a:pt x="161776" y="246680"/>
                </a:cubicBezTo>
                <a:cubicBezTo>
                  <a:pt x="161776" y="246320"/>
                  <a:pt x="161776" y="246320"/>
                  <a:pt x="161776" y="246320"/>
                </a:cubicBezTo>
                <a:cubicBezTo>
                  <a:pt x="161776" y="245241"/>
                  <a:pt x="161776" y="243442"/>
                  <a:pt x="161776" y="242003"/>
                </a:cubicBezTo>
                <a:cubicBezTo>
                  <a:pt x="161776" y="242003"/>
                  <a:pt x="161776" y="241643"/>
                  <a:pt x="162135" y="241643"/>
                </a:cubicBezTo>
                <a:cubicBezTo>
                  <a:pt x="162135" y="241643"/>
                  <a:pt x="162135" y="241643"/>
                  <a:pt x="162135" y="241283"/>
                </a:cubicBezTo>
                <a:cubicBezTo>
                  <a:pt x="162854" y="228692"/>
                  <a:pt x="165370" y="212862"/>
                  <a:pt x="169684" y="195594"/>
                </a:cubicBezTo>
                <a:close/>
                <a:moveTo>
                  <a:pt x="169684" y="135874"/>
                </a:moveTo>
                <a:cubicBezTo>
                  <a:pt x="168965" y="135874"/>
                  <a:pt x="168246" y="136234"/>
                  <a:pt x="168246" y="137313"/>
                </a:cubicBezTo>
                <a:lnTo>
                  <a:pt x="168246" y="152423"/>
                </a:lnTo>
                <a:cubicBezTo>
                  <a:pt x="168246" y="154582"/>
                  <a:pt x="166808" y="156380"/>
                  <a:pt x="164651" y="156740"/>
                </a:cubicBezTo>
                <a:cubicBezTo>
                  <a:pt x="154587" y="158899"/>
                  <a:pt x="144164" y="163576"/>
                  <a:pt x="133740" y="170411"/>
                </a:cubicBezTo>
                <a:cubicBezTo>
                  <a:pt x="131584" y="171490"/>
                  <a:pt x="129427" y="171490"/>
                  <a:pt x="127630" y="170051"/>
                </a:cubicBezTo>
                <a:lnTo>
                  <a:pt x="116487" y="158539"/>
                </a:lnTo>
                <a:cubicBezTo>
                  <a:pt x="116128" y="158179"/>
                  <a:pt x="115050" y="158179"/>
                  <a:pt x="114331" y="158539"/>
                </a:cubicBezTo>
                <a:lnTo>
                  <a:pt x="97437" y="175448"/>
                </a:lnTo>
                <a:cubicBezTo>
                  <a:pt x="97078" y="176167"/>
                  <a:pt x="97078" y="177246"/>
                  <a:pt x="97437" y="177606"/>
                </a:cubicBezTo>
                <a:lnTo>
                  <a:pt x="108580" y="188759"/>
                </a:lnTo>
                <a:cubicBezTo>
                  <a:pt x="110377" y="190557"/>
                  <a:pt x="110377" y="193076"/>
                  <a:pt x="109299" y="194875"/>
                </a:cubicBezTo>
                <a:cubicBezTo>
                  <a:pt x="102829" y="204228"/>
                  <a:pt x="98875" y="214661"/>
                  <a:pt x="96718" y="225814"/>
                </a:cubicBezTo>
                <a:cubicBezTo>
                  <a:pt x="96000" y="227972"/>
                  <a:pt x="94202" y="229411"/>
                  <a:pt x="91686" y="229411"/>
                </a:cubicBezTo>
                <a:lnTo>
                  <a:pt x="76231" y="229411"/>
                </a:lnTo>
                <a:cubicBezTo>
                  <a:pt x="75152" y="229411"/>
                  <a:pt x="74793" y="230131"/>
                  <a:pt x="74793" y="230850"/>
                </a:cubicBezTo>
                <a:lnTo>
                  <a:pt x="74793" y="254954"/>
                </a:lnTo>
                <a:cubicBezTo>
                  <a:pt x="74793" y="255674"/>
                  <a:pt x="75152" y="256393"/>
                  <a:pt x="76231" y="256393"/>
                </a:cubicBezTo>
                <a:lnTo>
                  <a:pt x="91686" y="256393"/>
                </a:lnTo>
                <a:cubicBezTo>
                  <a:pt x="94202" y="256393"/>
                  <a:pt x="96000" y="258192"/>
                  <a:pt x="96718" y="260350"/>
                </a:cubicBezTo>
                <a:cubicBezTo>
                  <a:pt x="98875" y="271503"/>
                  <a:pt x="102829" y="281576"/>
                  <a:pt x="109299" y="290930"/>
                </a:cubicBezTo>
                <a:cubicBezTo>
                  <a:pt x="110377" y="292729"/>
                  <a:pt x="110377" y="295607"/>
                  <a:pt x="108580" y="297046"/>
                </a:cubicBezTo>
                <a:lnTo>
                  <a:pt x="97437" y="308198"/>
                </a:lnTo>
                <a:cubicBezTo>
                  <a:pt x="97078" y="308918"/>
                  <a:pt x="97078" y="309637"/>
                  <a:pt x="97437" y="310357"/>
                </a:cubicBezTo>
                <a:lnTo>
                  <a:pt x="114331" y="327265"/>
                </a:lnTo>
                <a:cubicBezTo>
                  <a:pt x="115050" y="327985"/>
                  <a:pt x="116128" y="327985"/>
                  <a:pt x="116487" y="327265"/>
                </a:cubicBezTo>
                <a:lnTo>
                  <a:pt x="127630" y="316113"/>
                </a:lnTo>
                <a:cubicBezTo>
                  <a:pt x="128708" y="315393"/>
                  <a:pt x="129786" y="314674"/>
                  <a:pt x="131224" y="314674"/>
                </a:cubicBezTo>
                <a:cubicBezTo>
                  <a:pt x="131943" y="314674"/>
                  <a:pt x="133021" y="315034"/>
                  <a:pt x="133740" y="315393"/>
                </a:cubicBezTo>
                <a:cubicBezTo>
                  <a:pt x="143085" y="321509"/>
                  <a:pt x="153509" y="326186"/>
                  <a:pt x="164651" y="328345"/>
                </a:cubicBezTo>
                <a:cubicBezTo>
                  <a:pt x="166808" y="328704"/>
                  <a:pt x="168246" y="330503"/>
                  <a:pt x="168246" y="333022"/>
                </a:cubicBezTo>
                <a:lnTo>
                  <a:pt x="168246" y="348851"/>
                </a:lnTo>
                <a:cubicBezTo>
                  <a:pt x="168246" y="349570"/>
                  <a:pt x="168965" y="350290"/>
                  <a:pt x="169684" y="350290"/>
                </a:cubicBezTo>
                <a:lnTo>
                  <a:pt x="193406" y="350290"/>
                </a:lnTo>
                <a:cubicBezTo>
                  <a:pt x="194484" y="350290"/>
                  <a:pt x="195203" y="349570"/>
                  <a:pt x="195203" y="348851"/>
                </a:cubicBezTo>
                <a:lnTo>
                  <a:pt x="195203" y="333022"/>
                </a:lnTo>
                <a:cubicBezTo>
                  <a:pt x="195203" y="330503"/>
                  <a:pt x="197001" y="328704"/>
                  <a:pt x="199157" y="328345"/>
                </a:cubicBezTo>
                <a:cubicBezTo>
                  <a:pt x="209940" y="326186"/>
                  <a:pt x="220364" y="321509"/>
                  <a:pt x="229709" y="315393"/>
                </a:cubicBezTo>
                <a:cubicBezTo>
                  <a:pt x="231506" y="314314"/>
                  <a:pt x="234022" y="314314"/>
                  <a:pt x="235819" y="316113"/>
                </a:cubicBezTo>
                <a:lnTo>
                  <a:pt x="246962" y="327265"/>
                </a:lnTo>
                <a:cubicBezTo>
                  <a:pt x="247681" y="327985"/>
                  <a:pt x="248400" y="327985"/>
                  <a:pt x="249118" y="327265"/>
                </a:cubicBezTo>
                <a:lnTo>
                  <a:pt x="265652" y="310357"/>
                </a:lnTo>
                <a:cubicBezTo>
                  <a:pt x="266731" y="309637"/>
                  <a:pt x="266731" y="308918"/>
                  <a:pt x="265652" y="308198"/>
                </a:cubicBezTo>
                <a:lnTo>
                  <a:pt x="254869" y="297046"/>
                </a:lnTo>
                <a:cubicBezTo>
                  <a:pt x="253432" y="295607"/>
                  <a:pt x="252713" y="292729"/>
                  <a:pt x="254151" y="290930"/>
                </a:cubicBezTo>
                <a:cubicBezTo>
                  <a:pt x="260261" y="281576"/>
                  <a:pt x="264934" y="271503"/>
                  <a:pt x="267090" y="260350"/>
                </a:cubicBezTo>
                <a:cubicBezTo>
                  <a:pt x="267450" y="258192"/>
                  <a:pt x="269247" y="256393"/>
                  <a:pt x="271763" y="256393"/>
                </a:cubicBezTo>
                <a:lnTo>
                  <a:pt x="287578" y="256393"/>
                </a:lnTo>
                <a:cubicBezTo>
                  <a:pt x="288297" y="256393"/>
                  <a:pt x="289016" y="255674"/>
                  <a:pt x="289016" y="254954"/>
                </a:cubicBezTo>
                <a:lnTo>
                  <a:pt x="289016" y="235887"/>
                </a:lnTo>
                <a:cubicBezTo>
                  <a:pt x="272482" y="245960"/>
                  <a:pt x="254869" y="253155"/>
                  <a:pt x="238335" y="257832"/>
                </a:cubicBezTo>
                <a:cubicBezTo>
                  <a:pt x="231506" y="283015"/>
                  <a:pt x="208143" y="301363"/>
                  <a:pt x="181545" y="301363"/>
                </a:cubicBezTo>
                <a:cubicBezTo>
                  <a:pt x="149555" y="301363"/>
                  <a:pt x="123317" y="275101"/>
                  <a:pt x="123317" y="243082"/>
                </a:cubicBezTo>
                <a:cubicBezTo>
                  <a:pt x="123317" y="213942"/>
                  <a:pt x="144164" y="189478"/>
                  <a:pt x="172559" y="185161"/>
                </a:cubicBezTo>
                <a:cubicBezTo>
                  <a:pt x="177591" y="169332"/>
                  <a:pt x="184780" y="152423"/>
                  <a:pt x="195203" y="136954"/>
                </a:cubicBezTo>
                <a:cubicBezTo>
                  <a:pt x="195203" y="136234"/>
                  <a:pt x="194484" y="135874"/>
                  <a:pt x="193406" y="135874"/>
                </a:cubicBezTo>
                <a:close/>
                <a:moveTo>
                  <a:pt x="349400" y="70039"/>
                </a:moveTo>
                <a:cubicBezTo>
                  <a:pt x="324240" y="71837"/>
                  <a:pt x="262058" y="79392"/>
                  <a:pt x="221442" y="119685"/>
                </a:cubicBezTo>
                <a:cubicBezTo>
                  <a:pt x="214253" y="126880"/>
                  <a:pt x="208143" y="134435"/>
                  <a:pt x="203111" y="142710"/>
                </a:cubicBezTo>
                <a:cubicBezTo>
                  <a:pt x="202392" y="143789"/>
                  <a:pt x="201314" y="144868"/>
                  <a:pt x="200954" y="145947"/>
                </a:cubicBezTo>
                <a:cubicBezTo>
                  <a:pt x="199517" y="148106"/>
                  <a:pt x="198438" y="149905"/>
                  <a:pt x="197360" y="152423"/>
                </a:cubicBezTo>
                <a:cubicBezTo>
                  <a:pt x="197001" y="152423"/>
                  <a:pt x="197001" y="152783"/>
                  <a:pt x="197001" y="153143"/>
                </a:cubicBezTo>
                <a:cubicBezTo>
                  <a:pt x="181545" y="181204"/>
                  <a:pt x="175434" y="211783"/>
                  <a:pt x="172559" y="232649"/>
                </a:cubicBezTo>
                <a:lnTo>
                  <a:pt x="172559" y="233369"/>
                </a:lnTo>
                <a:cubicBezTo>
                  <a:pt x="172559" y="234808"/>
                  <a:pt x="172200" y="236247"/>
                  <a:pt x="171840" y="237686"/>
                </a:cubicBezTo>
                <a:cubicBezTo>
                  <a:pt x="171840" y="238765"/>
                  <a:pt x="171840" y="239485"/>
                  <a:pt x="171840" y="240924"/>
                </a:cubicBezTo>
                <a:cubicBezTo>
                  <a:pt x="171840" y="241283"/>
                  <a:pt x="171481" y="241643"/>
                  <a:pt x="171481" y="242003"/>
                </a:cubicBezTo>
                <a:cubicBezTo>
                  <a:pt x="171481" y="242363"/>
                  <a:pt x="171481" y="242363"/>
                  <a:pt x="171481" y="242363"/>
                </a:cubicBezTo>
                <a:cubicBezTo>
                  <a:pt x="171481" y="244161"/>
                  <a:pt x="171481" y="245600"/>
                  <a:pt x="171481" y="247039"/>
                </a:cubicBezTo>
                <a:cubicBezTo>
                  <a:pt x="171481" y="247399"/>
                  <a:pt x="171481" y="247399"/>
                  <a:pt x="171481" y="247399"/>
                </a:cubicBezTo>
                <a:cubicBezTo>
                  <a:pt x="171121" y="248478"/>
                  <a:pt x="171481" y="249198"/>
                  <a:pt x="171481" y="250277"/>
                </a:cubicBezTo>
                <a:lnTo>
                  <a:pt x="204549" y="217539"/>
                </a:lnTo>
                <a:lnTo>
                  <a:pt x="205627" y="181564"/>
                </a:lnTo>
                <a:cubicBezTo>
                  <a:pt x="205627" y="179045"/>
                  <a:pt x="207784" y="176887"/>
                  <a:pt x="210300" y="176887"/>
                </a:cubicBezTo>
                <a:cubicBezTo>
                  <a:pt x="213175" y="177246"/>
                  <a:pt x="215332" y="179405"/>
                  <a:pt x="214972" y="181923"/>
                </a:cubicBezTo>
                <a:lnTo>
                  <a:pt x="214253" y="207466"/>
                </a:lnTo>
                <a:lnTo>
                  <a:pt x="234741" y="187320"/>
                </a:lnTo>
                <a:lnTo>
                  <a:pt x="287218" y="135515"/>
                </a:lnTo>
                <a:lnTo>
                  <a:pt x="287218" y="98819"/>
                </a:lnTo>
                <a:cubicBezTo>
                  <a:pt x="287218" y="96301"/>
                  <a:pt x="289375" y="94502"/>
                  <a:pt x="291891" y="94502"/>
                </a:cubicBezTo>
                <a:cubicBezTo>
                  <a:pt x="294767" y="94502"/>
                  <a:pt x="296923" y="96301"/>
                  <a:pt x="296923" y="99179"/>
                </a:cubicBezTo>
                <a:lnTo>
                  <a:pt x="296923" y="125801"/>
                </a:lnTo>
                <a:lnTo>
                  <a:pt x="324600" y="98100"/>
                </a:lnTo>
                <a:cubicBezTo>
                  <a:pt x="326397" y="96301"/>
                  <a:pt x="329272" y="96301"/>
                  <a:pt x="331429" y="98100"/>
                </a:cubicBezTo>
                <a:cubicBezTo>
                  <a:pt x="333226" y="100258"/>
                  <a:pt x="333226" y="103136"/>
                  <a:pt x="331429" y="104935"/>
                </a:cubicBezTo>
                <a:lnTo>
                  <a:pt x="295485" y="140551"/>
                </a:lnTo>
                <a:lnTo>
                  <a:pt x="249837" y="185881"/>
                </a:lnTo>
                <a:lnTo>
                  <a:pt x="297642" y="186240"/>
                </a:lnTo>
                <a:cubicBezTo>
                  <a:pt x="300517" y="186240"/>
                  <a:pt x="302315" y="188399"/>
                  <a:pt x="302315" y="190917"/>
                </a:cubicBezTo>
                <a:cubicBezTo>
                  <a:pt x="302315" y="193795"/>
                  <a:pt x="300158" y="195954"/>
                  <a:pt x="297642" y="195954"/>
                </a:cubicBezTo>
                <a:lnTo>
                  <a:pt x="240133" y="195594"/>
                </a:lnTo>
                <a:lnTo>
                  <a:pt x="178310" y="257113"/>
                </a:lnTo>
                <a:cubicBezTo>
                  <a:pt x="178669" y="257113"/>
                  <a:pt x="179029" y="257113"/>
                  <a:pt x="179388" y="257113"/>
                </a:cubicBezTo>
                <a:cubicBezTo>
                  <a:pt x="180107" y="257472"/>
                  <a:pt x="180467" y="257472"/>
                  <a:pt x="181185" y="257472"/>
                </a:cubicBezTo>
                <a:cubicBezTo>
                  <a:pt x="182623" y="257113"/>
                  <a:pt x="184061" y="257113"/>
                  <a:pt x="185499" y="257113"/>
                </a:cubicBezTo>
                <a:cubicBezTo>
                  <a:pt x="185858" y="257113"/>
                  <a:pt x="186217" y="257113"/>
                  <a:pt x="186217" y="257113"/>
                </a:cubicBezTo>
                <a:cubicBezTo>
                  <a:pt x="187655" y="257113"/>
                  <a:pt x="188734" y="256753"/>
                  <a:pt x="190171" y="256393"/>
                </a:cubicBezTo>
                <a:cubicBezTo>
                  <a:pt x="191609" y="256393"/>
                  <a:pt x="193406" y="256393"/>
                  <a:pt x="194844" y="256033"/>
                </a:cubicBezTo>
                <a:cubicBezTo>
                  <a:pt x="195203" y="256033"/>
                  <a:pt x="195203" y="256033"/>
                  <a:pt x="195563" y="256033"/>
                </a:cubicBezTo>
                <a:cubicBezTo>
                  <a:pt x="217488" y="253515"/>
                  <a:pt x="249837" y="247039"/>
                  <a:pt x="278951" y="230491"/>
                </a:cubicBezTo>
                <a:cubicBezTo>
                  <a:pt x="279670" y="230131"/>
                  <a:pt x="280030" y="230131"/>
                  <a:pt x="280749" y="229771"/>
                </a:cubicBezTo>
                <a:cubicBezTo>
                  <a:pt x="281827" y="228692"/>
                  <a:pt x="282905" y="228332"/>
                  <a:pt x="283984" y="227613"/>
                </a:cubicBezTo>
                <a:cubicBezTo>
                  <a:pt x="285781" y="226533"/>
                  <a:pt x="287578" y="225454"/>
                  <a:pt x="289375" y="224375"/>
                </a:cubicBezTo>
                <a:cubicBezTo>
                  <a:pt x="296204" y="219698"/>
                  <a:pt x="302674" y="213942"/>
                  <a:pt x="309144" y="207826"/>
                </a:cubicBezTo>
                <a:cubicBezTo>
                  <a:pt x="349760" y="167533"/>
                  <a:pt x="357667" y="105295"/>
                  <a:pt x="359465" y="80112"/>
                </a:cubicBezTo>
                <a:cubicBezTo>
                  <a:pt x="359465" y="77594"/>
                  <a:pt x="358746" y="75075"/>
                  <a:pt x="356589" y="73276"/>
                </a:cubicBezTo>
                <a:cubicBezTo>
                  <a:pt x="354792" y="71118"/>
                  <a:pt x="352276" y="70039"/>
                  <a:pt x="349760" y="70039"/>
                </a:cubicBezTo>
                <a:cubicBezTo>
                  <a:pt x="349760" y="70039"/>
                  <a:pt x="349760" y="70039"/>
                  <a:pt x="349400" y="70039"/>
                </a:cubicBezTo>
                <a:close/>
                <a:moveTo>
                  <a:pt x="348682" y="60685"/>
                </a:moveTo>
                <a:cubicBezTo>
                  <a:pt x="354073" y="60325"/>
                  <a:pt x="359824" y="62124"/>
                  <a:pt x="363418" y="66081"/>
                </a:cubicBezTo>
                <a:cubicBezTo>
                  <a:pt x="367372" y="70039"/>
                  <a:pt x="369529" y="75435"/>
                  <a:pt x="368810" y="80831"/>
                </a:cubicBezTo>
                <a:cubicBezTo>
                  <a:pt x="367013" y="113210"/>
                  <a:pt x="356949" y="174009"/>
                  <a:pt x="315973" y="214661"/>
                </a:cubicBezTo>
                <a:cubicBezTo>
                  <a:pt x="310582" y="220417"/>
                  <a:pt x="304471" y="225094"/>
                  <a:pt x="298361" y="229411"/>
                </a:cubicBezTo>
                <a:cubicBezTo>
                  <a:pt x="298720" y="230131"/>
                  <a:pt x="298720" y="230491"/>
                  <a:pt x="298720" y="230850"/>
                </a:cubicBezTo>
                <a:lnTo>
                  <a:pt x="298720" y="254954"/>
                </a:lnTo>
                <a:cubicBezTo>
                  <a:pt x="298720" y="261070"/>
                  <a:pt x="293688" y="266107"/>
                  <a:pt x="287578" y="266107"/>
                </a:cubicBezTo>
                <a:lnTo>
                  <a:pt x="275357" y="266107"/>
                </a:lnTo>
                <a:cubicBezTo>
                  <a:pt x="273201" y="275820"/>
                  <a:pt x="269247" y="284814"/>
                  <a:pt x="264215" y="293088"/>
                </a:cubicBezTo>
                <a:lnTo>
                  <a:pt x="272841" y="301363"/>
                </a:lnTo>
                <a:cubicBezTo>
                  <a:pt x="277154" y="305680"/>
                  <a:pt x="277154" y="312875"/>
                  <a:pt x="272841" y="317192"/>
                </a:cubicBezTo>
                <a:lnTo>
                  <a:pt x="255948" y="334101"/>
                </a:lnTo>
                <a:cubicBezTo>
                  <a:pt x="251634" y="338418"/>
                  <a:pt x="244446" y="338418"/>
                  <a:pt x="240133" y="334101"/>
                </a:cubicBezTo>
                <a:lnTo>
                  <a:pt x="231866" y="325826"/>
                </a:lnTo>
                <a:cubicBezTo>
                  <a:pt x="223599" y="330503"/>
                  <a:pt x="214253" y="334461"/>
                  <a:pt x="204908" y="336979"/>
                </a:cubicBezTo>
                <a:lnTo>
                  <a:pt x="204908" y="348851"/>
                </a:lnTo>
                <a:cubicBezTo>
                  <a:pt x="204908" y="354967"/>
                  <a:pt x="199876" y="360003"/>
                  <a:pt x="193406" y="360003"/>
                </a:cubicBezTo>
                <a:lnTo>
                  <a:pt x="169684" y="360003"/>
                </a:lnTo>
                <a:cubicBezTo>
                  <a:pt x="163573" y="360003"/>
                  <a:pt x="158541" y="354967"/>
                  <a:pt x="158541" y="348851"/>
                </a:cubicBezTo>
                <a:lnTo>
                  <a:pt x="158541" y="336979"/>
                </a:lnTo>
                <a:cubicBezTo>
                  <a:pt x="149196" y="334461"/>
                  <a:pt x="140210" y="330503"/>
                  <a:pt x="131584" y="325826"/>
                </a:cubicBezTo>
                <a:lnTo>
                  <a:pt x="123317" y="334101"/>
                </a:lnTo>
                <a:cubicBezTo>
                  <a:pt x="119003" y="338418"/>
                  <a:pt x="112174" y="338418"/>
                  <a:pt x="107501" y="334101"/>
                </a:cubicBezTo>
                <a:lnTo>
                  <a:pt x="90608" y="317192"/>
                </a:lnTo>
                <a:cubicBezTo>
                  <a:pt x="86295" y="312875"/>
                  <a:pt x="86295" y="305680"/>
                  <a:pt x="90608" y="301363"/>
                </a:cubicBezTo>
                <a:lnTo>
                  <a:pt x="99234" y="293088"/>
                </a:lnTo>
                <a:cubicBezTo>
                  <a:pt x="93843" y="284814"/>
                  <a:pt x="90249" y="275820"/>
                  <a:pt x="88092" y="266107"/>
                </a:cubicBezTo>
                <a:lnTo>
                  <a:pt x="76231" y="266107"/>
                </a:lnTo>
                <a:cubicBezTo>
                  <a:pt x="70120" y="266107"/>
                  <a:pt x="65088" y="261070"/>
                  <a:pt x="65088" y="254954"/>
                </a:cubicBezTo>
                <a:lnTo>
                  <a:pt x="65088" y="230850"/>
                </a:lnTo>
                <a:cubicBezTo>
                  <a:pt x="65088" y="224734"/>
                  <a:pt x="70120" y="219698"/>
                  <a:pt x="76231" y="219698"/>
                </a:cubicBezTo>
                <a:lnTo>
                  <a:pt x="88092" y="219698"/>
                </a:lnTo>
                <a:cubicBezTo>
                  <a:pt x="90249" y="210344"/>
                  <a:pt x="93843" y="201350"/>
                  <a:pt x="99234" y="193076"/>
                </a:cubicBezTo>
                <a:lnTo>
                  <a:pt x="90608" y="184801"/>
                </a:lnTo>
                <a:cubicBezTo>
                  <a:pt x="86295" y="180124"/>
                  <a:pt x="86295" y="173289"/>
                  <a:pt x="90608" y="168612"/>
                </a:cubicBezTo>
                <a:lnTo>
                  <a:pt x="107501" y="151704"/>
                </a:lnTo>
                <a:cubicBezTo>
                  <a:pt x="112174" y="147746"/>
                  <a:pt x="119003" y="147387"/>
                  <a:pt x="123317" y="151704"/>
                </a:cubicBezTo>
                <a:lnTo>
                  <a:pt x="131584" y="160338"/>
                </a:lnTo>
                <a:cubicBezTo>
                  <a:pt x="140929" y="154582"/>
                  <a:pt x="149915" y="150624"/>
                  <a:pt x="158541" y="148466"/>
                </a:cubicBezTo>
                <a:lnTo>
                  <a:pt x="158541" y="137313"/>
                </a:lnTo>
                <a:cubicBezTo>
                  <a:pt x="158541" y="131197"/>
                  <a:pt x="163573" y="126161"/>
                  <a:pt x="169684" y="126161"/>
                </a:cubicBezTo>
                <a:lnTo>
                  <a:pt x="193406" y="126161"/>
                </a:lnTo>
                <a:cubicBezTo>
                  <a:pt x="196282" y="126161"/>
                  <a:pt x="198798" y="127240"/>
                  <a:pt x="200954" y="128679"/>
                </a:cubicBezTo>
                <a:cubicBezTo>
                  <a:pt x="204908" y="123283"/>
                  <a:pt x="209581" y="117886"/>
                  <a:pt x="214613" y="112850"/>
                </a:cubicBezTo>
                <a:cubicBezTo>
                  <a:pt x="255948" y="71837"/>
                  <a:pt x="316333" y="62484"/>
                  <a:pt x="348682" y="60685"/>
                </a:cubicBezTo>
                <a:close/>
                <a:moveTo>
                  <a:pt x="77788" y="47903"/>
                </a:moveTo>
                <a:cubicBezTo>
                  <a:pt x="60983" y="47903"/>
                  <a:pt x="47753" y="61699"/>
                  <a:pt x="47753" y="78400"/>
                </a:cubicBezTo>
                <a:cubicBezTo>
                  <a:pt x="47753" y="95464"/>
                  <a:pt x="60983" y="108897"/>
                  <a:pt x="77788" y="108897"/>
                </a:cubicBezTo>
                <a:cubicBezTo>
                  <a:pt x="93877" y="108897"/>
                  <a:pt x="107822" y="95464"/>
                  <a:pt x="107822" y="78400"/>
                </a:cubicBezTo>
                <a:cubicBezTo>
                  <a:pt x="107822" y="61699"/>
                  <a:pt x="93877" y="47903"/>
                  <a:pt x="77788" y="47903"/>
                </a:cubicBezTo>
                <a:close/>
                <a:moveTo>
                  <a:pt x="77788" y="38100"/>
                </a:moveTo>
                <a:cubicBezTo>
                  <a:pt x="99240" y="38100"/>
                  <a:pt x="117118" y="56253"/>
                  <a:pt x="117118" y="78400"/>
                </a:cubicBezTo>
                <a:cubicBezTo>
                  <a:pt x="117118" y="100547"/>
                  <a:pt x="99240" y="118700"/>
                  <a:pt x="77788" y="118700"/>
                </a:cubicBezTo>
                <a:cubicBezTo>
                  <a:pt x="55977" y="118700"/>
                  <a:pt x="38100" y="100547"/>
                  <a:pt x="38100" y="78400"/>
                </a:cubicBezTo>
                <a:cubicBezTo>
                  <a:pt x="38100" y="56253"/>
                  <a:pt x="55977" y="38100"/>
                  <a:pt x="77788" y="38100"/>
                </a:cubicBezTo>
                <a:close/>
                <a:moveTo>
                  <a:pt x="70618" y="9679"/>
                </a:moveTo>
                <a:lnTo>
                  <a:pt x="70618" y="18282"/>
                </a:lnTo>
                <a:cubicBezTo>
                  <a:pt x="70618" y="20791"/>
                  <a:pt x="68826" y="22583"/>
                  <a:pt x="66675" y="22942"/>
                </a:cubicBezTo>
                <a:cubicBezTo>
                  <a:pt x="60581" y="24376"/>
                  <a:pt x="54128" y="27243"/>
                  <a:pt x="47317" y="31545"/>
                </a:cubicBezTo>
                <a:cubicBezTo>
                  <a:pt x="45525" y="32979"/>
                  <a:pt x="42657" y="32620"/>
                  <a:pt x="41224" y="31187"/>
                </a:cubicBezTo>
                <a:lnTo>
                  <a:pt x="34413" y="24376"/>
                </a:lnTo>
                <a:lnTo>
                  <a:pt x="24376" y="34413"/>
                </a:lnTo>
                <a:lnTo>
                  <a:pt x="31186" y="40865"/>
                </a:lnTo>
                <a:cubicBezTo>
                  <a:pt x="32979" y="42658"/>
                  <a:pt x="33337" y="45167"/>
                  <a:pt x="31903" y="47318"/>
                </a:cubicBezTo>
                <a:cubicBezTo>
                  <a:pt x="27960" y="53053"/>
                  <a:pt x="25451" y="59506"/>
                  <a:pt x="23659" y="66317"/>
                </a:cubicBezTo>
                <a:cubicBezTo>
                  <a:pt x="23300" y="68826"/>
                  <a:pt x="21508" y="70260"/>
                  <a:pt x="18999" y="70260"/>
                </a:cubicBezTo>
                <a:lnTo>
                  <a:pt x="9320" y="70260"/>
                </a:lnTo>
                <a:lnTo>
                  <a:pt x="9320" y="84599"/>
                </a:lnTo>
                <a:lnTo>
                  <a:pt x="18999" y="84599"/>
                </a:lnTo>
                <a:cubicBezTo>
                  <a:pt x="21508" y="84599"/>
                  <a:pt x="23300" y="86391"/>
                  <a:pt x="23659" y="88542"/>
                </a:cubicBezTo>
                <a:cubicBezTo>
                  <a:pt x="25451" y="95353"/>
                  <a:pt x="27960" y="101805"/>
                  <a:pt x="31903" y="107540"/>
                </a:cubicBezTo>
                <a:cubicBezTo>
                  <a:pt x="33337" y="109691"/>
                  <a:pt x="32979" y="112201"/>
                  <a:pt x="31186" y="113993"/>
                </a:cubicBezTo>
                <a:lnTo>
                  <a:pt x="24376" y="120804"/>
                </a:lnTo>
                <a:lnTo>
                  <a:pt x="34413" y="130482"/>
                </a:lnTo>
                <a:lnTo>
                  <a:pt x="41224" y="124030"/>
                </a:lnTo>
                <a:cubicBezTo>
                  <a:pt x="42657" y="122238"/>
                  <a:pt x="45525" y="121879"/>
                  <a:pt x="47317" y="123313"/>
                </a:cubicBezTo>
                <a:cubicBezTo>
                  <a:pt x="53411" y="127256"/>
                  <a:pt x="59864" y="129765"/>
                  <a:pt x="66675" y="131558"/>
                </a:cubicBezTo>
                <a:cubicBezTo>
                  <a:pt x="68826" y="131916"/>
                  <a:pt x="70618" y="133709"/>
                  <a:pt x="70618" y="135859"/>
                </a:cubicBezTo>
                <a:lnTo>
                  <a:pt x="70618" y="145538"/>
                </a:lnTo>
                <a:lnTo>
                  <a:pt x="84599" y="145538"/>
                </a:lnTo>
                <a:lnTo>
                  <a:pt x="84599" y="135859"/>
                </a:lnTo>
                <a:cubicBezTo>
                  <a:pt x="84599" y="133709"/>
                  <a:pt x="86033" y="131916"/>
                  <a:pt x="88542" y="131558"/>
                </a:cubicBezTo>
                <a:cubicBezTo>
                  <a:pt x="95353" y="129765"/>
                  <a:pt x="102164" y="127256"/>
                  <a:pt x="107899" y="123313"/>
                </a:cubicBezTo>
                <a:cubicBezTo>
                  <a:pt x="110050" y="121879"/>
                  <a:pt x="112201" y="122238"/>
                  <a:pt x="113993" y="124030"/>
                </a:cubicBezTo>
                <a:lnTo>
                  <a:pt x="120445" y="130482"/>
                </a:lnTo>
                <a:lnTo>
                  <a:pt x="130841" y="120804"/>
                </a:lnTo>
                <a:lnTo>
                  <a:pt x="124030" y="113993"/>
                </a:lnTo>
                <a:cubicBezTo>
                  <a:pt x="122238" y="112201"/>
                  <a:pt x="122238" y="109691"/>
                  <a:pt x="123313" y="107540"/>
                </a:cubicBezTo>
                <a:cubicBezTo>
                  <a:pt x="127256" y="101805"/>
                  <a:pt x="130124" y="95353"/>
                  <a:pt x="131199" y="88542"/>
                </a:cubicBezTo>
                <a:cubicBezTo>
                  <a:pt x="131916" y="86391"/>
                  <a:pt x="133709" y="84599"/>
                  <a:pt x="136218" y="84599"/>
                </a:cubicBezTo>
                <a:lnTo>
                  <a:pt x="145538" y="84599"/>
                </a:lnTo>
                <a:lnTo>
                  <a:pt x="145538" y="70260"/>
                </a:lnTo>
                <a:lnTo>
                  <a:pt x="136218" y="70260"/>
                </a:lnTo>
                <a:cubicBezTo>
                  <a:pt x="133709" y="70260"/>
                  <a:pt x="131916" y="68826"/>
                  <a:pt x="131199" y="66317"/>
                </a:cubicBezTo>
                <a:cubicBezTo>
                  <a:pt x="130124" y="59506"/>
                  <a:pt x="127256" y="53053"/>
                  <a:pt x="123313" y="47318"/>
                </a:cubicBezTo>
                <a:cubicBezTo>
                  <a:pt x="122238" y="45167"/>
                  <a:pt x="122238" y="42658"/>
                  <a:pt x="124030" y="40865"/>
                </a:cubicBezTo>
                <a:lnTo>
                  <a:pt x="130841" y="34413"/>
                </a:lnTo>
                <a:lnTo>
                  <a:pt x="120445" y="24376"/>
                </a:lnTo>
                <a:lnTo>
                  <a:pt x="113993" y="31187"/>
                </a:lnTo>
                <a:cubicBezTo>
                  <a:pt x="112201" y="32620"/>
                  <a:pt x="110050" y="32979"/>
                  <a:pt x="107899" y="31545"/>
                </a:cubicBezTo>
                <a:cubicBezTo>
                  <a:pt x="102164" y="27960"/>
                  <a:pt x="95353" y="25093"/>
                  <a:pt x="88542" y="23659"/>
                </a:cubicBezTo>
                <a:cubicBezTo>
                  <a:pt x="86033" y="23300"/>
                  <a:pt x="84599" y="21508"/>
                  <a:pt x="84599" y="18999"/>
                </a:cubicBezTo>
                <a:lnTo>
                  <a:pt x="84599" y="9679"/>
                </a:lnTo>
                <a:close/>
                <a:moveTo>
                  <a:pt x="69901" y="0"/>
                </a:moveTo>
                <a:lnTo>
                  <a:pt x="85316" y="0"/>
                </a:lnTo>
                <a:cubicBezTo>
                  <a:pt x="89976" y="0"/>
                  <a:pt x="94277" y="3943"/>
                  <a:pt x="94277" y="8962"/>
                </a:cubicBezTo>
                <a:lnTo>
                  <a:pt x="94277" y="15056"/>
                </a:lnTo>
                <a:cubicBezTo>
                  <a:pt x="99654" y="16848"/>
                  <a:pt x="105031" y="18640"/>
                  <a:pt x="110050" y="21508"/>
                </a:cubicBezTo>
                <a:lnTo>
                  <a:pt x="114351" y="17206"/>
                </a:lnTo>
                <a:cubicBezTo>
                  <a:pt x="117936" y="13622"/>
                  <a:pt x="123672" y="13622"/>
                  <a:pt x="126898" y="17206"/>
                </a:cubicBezTo>
                <a:lnTo>
                  <a:pt x="138010" y="28319"/>
                </a:lnTo>
                <a:cubicBezTo>
                  <a:pt x="141595" y="31545"/>
                  <a:pt x="141595" y="36922"/>
                  <a:pt x="138010" y="40507"/>
                </a:cubicBezTo>
                <a:lnTo>
                  <a:pt x="133350" y="45167"/>
                </a:lnTo>
                <a:cubicBezTo>
                  <a:pt x="136218" y="50185"/>
                  <a:pt x="138369" y="55204"/>
                  <a:pt x="139803" y="60940"/>
                </a:cubicBezTo>
                <a:lnTo>
                  <a:pt x="146255" y="60940"/>
                </a:lnTo>
                <a:cubicBezTo>
                  <a:pt x="151274" y="60940"/>
                  <a:pt x="155217" y="64883"/>
                  <a:pt x="155217" y="69901"/>
                </a:cubicBezTo>
                <a:lnTo>
                  <a:pt x="155217" y="84957"/>
                </a:lnTo>
                <a:cubicBezTo>
                  <a:pt x="155217" y="90334"/>
                  <a:pt x="151274" y="94277"/>
                  <a:pt x="146255" y="94277"/>
                </a:cubicBezTo>
                <a:lnTo>
                  <a:pt x="139803" y="94277"/>
                </a:lnTo>
                <a:cubicBezTo>
                  <a:pt x="138369" y="99654"/>
                  <a:pt x="136218" y="104673"/>
                  <a:pt x="133350" y="109691"/>
                </a:cubicBezTo>
                <a:lnTo>
                  <a:pt x="138010" y="114351"/>
                </a:lnTo>
                <a:cubicBezTo>
                  <a:pt x="141595" y="117578"/>
                  <a:pt x="141595" y="123313"/>
                  <a:pt x="138010" y="126898"/>
                </a:cubicBezTo>
                <a:lnTo>
                  <a:pt x="126898" y="138010"/>
                </a:lnTo>
                <a:cubicBezTo>
                  <a:pt x="123672" y="141236"/>
                  <a:pt x="117936" y="141236"/>
                  <a:pt x="114351" y="138010"/>
                </a:cubicBezTo>
                <a:lnTo>
                  <a:pt x="110050" y="133350"/>
                </a:lnTo>
                <a:cubicBezTo>
                  <a:pt x="105031" y="136218"/>
                  <a:pt x="99654" y="138369"/>
                  <a:pt x="94277" y="139803"/>
                </a:cubicBezTo>
                <a:lnTo>
                  <a:pt x="94277" y="146255"/>
                </a:lnTo>
                <a:cubicBezTo>
                  <a:pt x="94277" y="151274"/>
                  <a:pt x="89976" y="155217"/>
                  <a:pt x="85316" y="155217"/>
                </a:cubicBezTo>
                <a:lnTo>
                  <a:pt x="69901" y="155217"/>
                </a:lnTo>
                <a:cubicBezTo>
                  <a:pt x="64882" y="155217"/>
                  <a:pt x="60939" y="151274"/>
                  <a:pt x="60939" y="146255"/>
                </a:cubicBezTo>
                <a:lnTo>
                  <a:pt x="60939" y="139803"/>
                </a:lnTo>
                <a:cubicBezTo>
                  <a:pt x="55562" y="138369"/>
                  <a:pt x="50185" y="136218"/>
                  <a:pt x="45525" y="133350"/>
                </a:cubicBezTo>
                <a:lnTo>
                  <a:pt x="40865" y="138010"/>
                </a:lnTo>
                <a:cubicBezTo>
                  <a:pt x="37639" y="141236"/>
                  <a:pt x="31545" y="141236"/>
                  <a:pt x="27960" y="138010"/>
                </a:cubicBezTo>
                <a:lnTo>
                  <a:pt x="17206" y="126898"/>
                </a:lnTo>
                <a:cubicBezTo>
                  <a:pt x="13622" y="123313"/>
                  <a:pt x="13622" y="117578"/>
                  <a:pt x="17206" y="114351"/>
                </a:cubicBezTo>
                <a:lnTo>
                  <a:pt x="21866" y="109691"/>
                </a:lnTo>
                <a:cubicBezTo>
                  <a:pt x="18999" y="104673"/>
                  <a:pt x="16848" y="99654"/>
                  <a:pt x="15414" y="94277"/>
                </a:cubicBezTo>
                <a:lnTo>
                  <a:pt x="8961" y="94277"/>
                </a:lnTo>
                <a:cubicBezTo>
                  <a:pt x="3943" y="94277"/>
                  <a:pt x="0" y="90334"/>
                  <a:pt x="0" y="84957"/>
                </a:cubicBezTo>
                <a:lnTo>
                  <a:pt x="0" y="69901"/>
                </a:lnTo>
                <a:cubicBezTo>
                  <a:pt x="0" y="64883"/>
                  <a:pt x="3943" y="60940"/>
                  <a:pt x="8961" y="60940"/>
                </a:cubicBezTo>
                <a:lnTo>
                  <a:pt x="15414" y="60940"/>
                </a:lnTo>
                <a:cubicBezTo>
                  <a:pt x="16848" y="55204"/>
                  <a:pt x="18999" y="50185"/>
                  <a:pt x="21866" y="45167"/>
                </a:cubicBezTo>
                <a:lnTo>
                  <a:pt x="17206" y="40507"/>
                </a:lnTo>
                <a:cubicBezTo>
                  <a:pt x="13622" y="36922"/>
                  <a:pt x="13622" y="31545"/>
                  <a:pt x="17206" y="28319"/>
                </a:cubicBezTo>
                <a:lnTo>
                  <a:pt x="27960" y="17206"/>
                </a:lnTo>
                <a:cubicBezTo>
                  <a:pt x="31545" y="13622"/>
                  <a:pt x="37639" y="13622"/>
                  <a:pt x="40865" y="17206"/>
                </a:cubicBezTo>
                <a:lnTo>
                  <a:pt x="45167" y="21508"/>
                </a:lnTo>
                <a:cubicBezTo>
                  <a:pt x="50544" y="18282"/>
                  <a:pt x="55921" y="16131"/>
                  <a:pt x="60939" y="14697"/>
                </a:cubicBezTo>
                <a:lnTo>
                  <a:pt x="60939" y="8962"/>
                </a:lnTo>
                <a:cubicBezTo>
                  <a:pt x="60939" y="3943"/>
                  <a:pt x="64882" y="0"/>
                  <a:pt x="6990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Freeform 49">
            <a:extLst>
              <a:ext uri="{FF2B5EF4-FFF2-40B4-BE49-F238E27FC236}">
                <a16:creationId xmlns:a16="http://schemas.microsoft.com/office/drawing/2014/main" id="{5928FDEF-9307-A583-9A62-137E92D0D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117" y="2601179"/>
            <a:ext cx="690903" cy="395160"/>
          </a:xfrm>
          <a:custGeom>
            <a:avLst/>
            <a:gdLst>
              <a:gd name="T0" fmla="*/ 628 w 1470"/>
              <a:gd name="T1" fmla="*/ 592 h 937"/>
              <a:gd name="T2" fmla="*/ 644 w 1470"/>
              <a:gd name="T3" fmla="*/ 663 h 937"/>
              <a:gd name="T4" fmla="*/ 654 w 1470"/>
              <a:gd name="T5" fmla="*/ 612 h 937"/>
              <a:gd name="T6" fmla="*/ 695 w 1470"/>
              <a:gd name="T7" fmla="*/ 661 h 937"/>
              <a:gd name="T8" fmla="*/ 646 w 1470"/>
              <a:gd name="T9" fmla="*/ 703 h 937"/>
              <a:gd name="T10" fmla="*/ 586 w 1470"/>
              <a:gd name="T11" fmla="*/ 709 h 937"/>
              <a:gd name="T12" fmla="*/ 527 w 1470"/>
              <a:gd name="T13" fmla="*/ 686 h 937"/>
              <a:gd name="T14" fmla="*/ 501 w 1470"/>
              <a:gd name="T15" fmla="*/ 621 h 937"/>
              <a:gd name="T16" fmla="*/ 557 w 1470"/>
              <a:gd name="T17" fmla="*/ 660 h 937"/>
              <a:gd name="T18" fmla="*/ 563 w 1470"/>
              <a:gd name="T19" fmla="*/ 574 h 937"/>
              <a:gd name="T20" fmla="*/ 515 w 1470"/>
              <a:gd name="T21" fmla="*/ 535 h 937"/>
              <a:gd name="T22" fmla="*/ 514 w 1470"/>
              <a:gd name="T23" fmla="*/ 469 h 937"/>
              <a:gd name="T24" fmla="*/ 562 w 1470"/>
              <a:gd name="T25" fmla="*/ 431 h 937"/>
              <a:gd name="T26" fmla="*/ 620 w 1470"/>
              <a:gd name="T27" fmla="*/ 401 h 937"/>
              <a:gd name="T28" fmla="*/ 643 w 1470"/>
              <a:gd name="T29" fmla="*/ 431 h 937"/>
              <a:gd name="T30" fmla="*/ 688 w 1470"/>
              <a:gd name="T31" fmla="*/ 468 h 937"/>
              <a:gd name="T32" fmla="*/ 641 w 1470"/>
              <a:gd name="T33" fmla="*/ 470 h 937"/>
              <a:gd name="T34" fmla="*/ 620 w 1470"/>
              <a:gd name="T35" fmla="*/ 542 h 937"/>
              <a:gd name="T36" fmla="*/ 674 w 1470"/>
              <a:gd name="T37" fmla="*/ 567 h 937"/>
              <a:gd name="T38" fmla="*/ 702 w 1470"/>
              <a:gd name="T39" fmla="*/ 624 h 937"/>
              <a:gd name="T40" fmla="*/ 368 w 1470"/>
              <a:gd name="T41" fmla="*/ 568 h 937"/>
              <a:gd name="T42" fmla="*/ 834 w 1470"/>
              <a:gd name="T43" fmla="*/ 568 h 937"/>
              <a:gd name="T44" fmla="*/ 551 w 1470"/>
              <a:gd name="T45" fmla="*/ 498 h 937"/>
              <a:gd name="T46" fmla="*/ 564 w 1470"/>
              <a:gd name="T47" fmla="*/ 524 h 937"/>
              <a:gd name="T48" fmla="*/ 586 w 1470"/>
              <a:gd name="T49" fmla="*/ 461 h 937"/>
              <a:gd name="T50" fmla="*/ 551 w 1470"/>
              <a:gd name="T51" fmla="*/ 498 h 937"/>
              <a:gd name="T52" fmla="*/ 1068 w 1470"/>
              <a:gd name="T53" fmla="*/ 301 h 937"/>
              <a:gd name="T54" fmla="*/ 1135 w 1470"/>
              <a:gd name="T55" fmla="*/ 301 h 937"/>
              <a:gd name="T56" fmla="*/ 1102 w 1470"/>
              <a:gd name="T57" fmla="*/ 735 h 937"/>
              <a:gd name="T58" fmla="*/ 1008 w 1470"/>
              <a:gd name="T59" fmla="*/ 869 h 937"/>
              <a:gd name="T60" fmla="*/ 201 w 1470"/>
              <a:gd name="T61" fmla="*/ 836 h 937"/>
              <a:gd name="T62" fmla="*/ 67 w 1470"/>
              <a:gd name="T63" fmla="*/ 395 h 937"/>
              <a:gd name="T64" fmla="*/ 201 w 1470"/>
              <a:gd name="T65" fmla="*/ 301 h 937"/>
              <a:gd name="T66" fmla="*/ 1008 w 1470"/>
              <a:gd name="T67" fmla="*/ 268 h 937"/>
              <a:gd name="T68" fmla="*/ 1102 w 1470"/>
              <a:gd name="T69" fmla="*/ 401 h 937"/>
              <a:gd name="T70" fmla="*/ 1102 w 1470"/>
              <a:gd name="T71" fmla="*/ 869 h 937"/>
              <a:gd name="T72" fmla="*/ 1102 w 1470"/>
              <a:gd name="T73" fmla="*/ 802 h 937"/>
              <a:gd name="T74" fmla="*/ 100 w 1470"/>
              <a:gd name="T75" fmla="*/ 869 h 937"/>
              <a:gd name="T76" fmla="*/ 100 w 1470"/>
              <a:gd name="T77" fmla="*/ 802 h 937"/>
              <a:gd name="T78" fmla="*/ 100 w 1470"/>
              <a:gd name="T79" fmla="*/ 869 h 937"/>
              <a:gd name="T80" fmla="*/ 134 w 1470"/>
              <a:gd name="T81" fmla="*/ 301 h 937"/>
              <a:gd name="T82" fmla="*/ 67 w 1470"/>
              <a:gd name="T83" fmla="*/ 301 h 937"/>
              <a:gd name="T84" fmla="*/ 67 w 1470"/>
              <a:gd name="T85" fmla="*/ 201 h 937"/>
              <a:gd name="T86" fmla="*/ 67 w 1470"/>
              <a:gd name="T87" fmla="*/ 936 h 937"/>
              <a:gd name="T88" fmla="*/ 1202 w 1470"/>
              <a:gd name="T89" fmla="*/ 268 h 937"/>
              <a:gd name="T90" fmla="*/ 901 w 1470"/>
              <a:gd name="T91" fmla="*/ 735 h 937"/>
              <a:gd name="T92" fmla="*/ 901 w 1470"/>
              <a:gd name="T93" fmla="*/ 802 h 937"/>
              <a:gd name="T94" fmla="*/ 1402 w 1470"/>
              <a:gd name="T95" fmla="*/ 0 h 937"/>
              <a:gd name="T96" fmla="*/ 267 w 1470"/>
              <a:gd name="T97" fmla="*/ 101 h 937"/>
              <a:gd name="T98" fmla="*/ 334 w 1470"/>
              <a:gd name="T99" fmla="*/ 101 h 937"/>
              <a:gd name="T100" fmla="*/ 1302 w 1470"/>
              <a:gd name="T101" fmla="*/ 669 h 937"/>
              <a:gd name="T102" fmla="*/ 1302 w 1470"/>
              <a:gd name="T103" fmla="*/ 735 h 937"/>
              <a:gd name="T104" fmla="*/ 1469 w 1470"/>
              <a:gd name="T105" fmla="*/ 67 h 937"/>
              <a:gd name="T106" fmla="*/ 301 w 1470"/>
              <a:gd name="T107" fmla="*/ 334 h 937"/>
              <a:gd name="T108" fmla="*/ 301 w 1470"/>
              <a:gd name="T109" fmla="*/ 401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70" h="937">
                <a:moveTo>
                  <a:pt x="643" y="600"/>
                </a:moveTo>
                <a:lnTo>
                  <a:pt x="643" y="600"/>
                </a:lnTo>
                <a:cubicBezTo>
                  <a:pt x="639" y="597"/>
                  <a:pt x="633" y="595"/>
                  <a:pt x="628" y="592"/>
                </a:cubicBezTo>
                <a:lnTo>
                  <a:pt x="628" y="592"/>
                </a:lnTo>
                <a:cubicBezTo>
                  <a:pt x="625" y="591"/>
                  <a:pt x="622" y="590"/>
                  <a:pt x="620" y="589"/>
                </a:cubicBezTo>
                <a:lnTo>
                  <a:pt x="620" y="674"/>
                </a:lnTo>
                <a:lnTo>
                  <a:pt x="620" y="674"/>
                </a:lnTo>
                <a:cubicBezTo>
                  <a:pt x="630" y="672"/>
                  <a:pt x="637" y="669"/>
                  <a:pt x="644" y="663"/>
                </a:cubicBezTo>
                <a:lnTo>
                  <a:pt x="644" y="663"/>
                </a:lnTo>
                <a:cubicBezTo>
                  <a:pt x="654" y="657"/>
                  <a:pt x="658" y="646"/>
                  <a:pt x="658" y="630"/>
                </a:cubicBezTo>
                <a:lnTo>
                  <a:pt x="658" y="630"/>
                </a:lnTo>
                <a:cubicBezTo>
                  <a:pt x="658" y="624"/>
                  <a:pt x="657" y="617"/>
                  <a:pt x="654" y="612"/>
                </a:cubicBezTo>
                <a:lnTo>
                  <a:pt x="654" y="612"/>
                </a:lnTo>
                <a:cubicBezTo>
                  <a:pt x="651" y="608"/>
                  <a:pt x="648" y="604"/>
                  <a:pt x="643" y="600"/>
                </a:cubicBezTo>
                <a:close/>
                <a:moveTo>
                  <a:pt x="695" y="661"/>
                </a:moveTo>
                <a:lnTo>
                  <a:pt x="695" y="661"/>
                </a:lnTo>
                <a:cubicBezTo>
                  <a:pt x="690" y="672"/>
                  <a:pt x="684" y="680"/>
                  <a:pt x="675" y="687"/>
                </a:cubicBezTo>
                <a:lnTo>
                  <a:pt x="675" y="687"/>
                </a:lnTo>
                <a:cubicBezTo>
                  <a:pt x="667" y="694"/>
                  <a:pt x="657" y="699"/>
                  <a:pt x="646" y="703"/>
                </a:cubicBezTo>
                <a:lnTo>
                  <a:pt x="646" y="703"/>
                </a:lnTo>
                <a:cubicBezTo>
                  <a:pt x="637" y="706"/>
                  <a:pt x="629" y="708"/>
                  <a:pt x="620" y="709"/>
                </a:cubicBezTo>
                <a:lnTo>
                  <a:pt x="620" y="735"/>
                </a:lnTo>
                <a:lnTo>
                  <a:pt x="586" y="735"/>
                </a:lnTo>
                <a:lnTo>
                  <a:pt x="586" y="709"/>
                </a:lnTo>
                <a:lnTo>
                  <a:pt x="586" y="709"/>
                </a:lnTo>
                <a:cubicBezTo>
                  <a:pt x="575" y="709"/>
                  <a:pt x="566" y="707"/>
                  <a:pt x="557" y="703"/>
                </a:cubicBezTo>
                <a:lnTo>
                  <a:pt x="557" y="703"/>
                </a:lnTo>
                <a:cubicBezTo>
                  <a:pt x="545" y="699"/>
                  <a:pt x="535" y="693"/>
                  <a:pt x="527" y="686"/>
                </a:cubicBezTo>
                <a:lnTo>
                  <a:pt x="527" y="686"/>
                </a:lnTo>
                <a:cubicBezTo>
                  <a:pt x="518" y="678"/>
                  <a:pt x="512" y="669"/>
                  <a:pt x="507" y="658"/>
                </a:cubicBezTo>
                <a:lnTo>
                  <a:pt x="507" y="658"/>
                </a:lnTo>
                <a:cubicBezTo>
                  <a:pt x="503" y="647"/>
                  <a:pt x="501" y="635"/>
                  <a:pt x="501" y="621"/>
                </a:cubicBezTo>
                <a:lnTo>
                  <a:pt x="545" y="621"/>
                </a:lnTo>
                <a:lnTo>
                  <a:pt x="545" y="621"/>
                </a:lnTo>
                <a:cubicBezTo>
                  <a:pt x="545" y="637"/>
                  <a:pt x="549" y="650"/>
                  <a:pt x="557" y="660"/>
                </a:cubicBezTo>
                <a:lnTo>
                  <a:pt x="557" y="660"/>
                </a:lnTo>
                <a:cubicBezTo>
                  <a:pt x="563" y="669"/>
                  <a:pt x="572" y="673"/>
                  <a:pt x="586" y="674"/>
                </a:cubicBezTo>
                <a:lnTo>
                  <a:pt x="586" y="582"/>
                </a:lnTo>
                <a:lnTo>
                  <a:pt x="586" y="582"/>
                </a:lnTo>
                <a:cubicBezTo>
                  <a:pt x="578" y="579"/>
                  <a:pt x="571" y="577"/>
                  <a:pt x="563" y="574"/>
                </a:cubicBezTo>
                <a:lnTo>
                  <a:pt x="563" y="574"/>
                </a:lnTo>
                <a:cubicBezTo>
                  <a:pt x="553" y="570"/>
                  <a:pt x="543" y="565"/>
                  <a:pt x="535" y="559"/>
                </a:cubicBezTo>
                <a:lnTo>
                  <a:pt x="535" y="559"/>
                </a:lnTo>
                <a:cubicBezTo>
                  <a:pt x="527" y="553"/>
                  <a:pt x="520" y="544"/>
                  <a:pt x="515" y="535"/>
                </a:cubicBezTo>
                <a:lnTo>
                  <a:pt x="515" y="535"/>
                </a:lnTo>
                <a:cubicBezTo>
                  <a:pt x="510" y="526"/>
                  <a:pt x="507" y="515"/>
                  <a:pt x="507" y="501"/>
                </a:cubicBezTo>
                <a:lnTo>
                  <a:pt x="507" y="501"/>
                </a:lnTo>
                <a:cubicBezTo>
                  <a:pt x="507" y="488"/>
                  <a:pt x="510" y="478"/>
                  <a:pt x="514" y="469"/>
                </a:cubicBezTo>
                <a:lnTo>
                  <a:pt x="514" y="469"/>
                </a:lnTo>
                <a:cubicBezTo>
                  <a:pt x="518" y="459"/>
                  <a:pt x="525" y="452"/>
                  <a:pt x="533" y="446"/>
                </a:cubicBezTo>
                <a:lnTo>
                  <a:pt x="533" y="446"/>
                </a:lnTo>
                <a:cubicBezTo>
                  <a:pt x="541" y="439"/>
                  <a:pt x="551" y="434"/>
                  <a:pt x="562" y="431"/>
                </a:cubicBezTo>
                <a:lnTo>
                  <a:pt x="562" y="431"/>
                </a:lnTo>
                <a:cubicBezTo>
                  <a:pt x="570" y="428"/>
                  <a:pt x="577" y="427"/>
                  <a:pt x="586" y="427"/>
                </a:cubicBezTo>
                <a:lnTo>
                  <a:pt x="586" y="401"/>
                </a:lnTo>
                <a:lnTo>
                  <a:pt x="620" y="401"/>
                </a:lnTo>
                <a:lnTo>
                  <a:pt x="620" y="427"/>
                </a:lnTo>
                <a:lnTo>
                  <a:pt x="620" y="427"/>
                </a:lnTo>
                <a:cubicBezTo>
                  <a:pt x="628" y="427"/>
                  <a:pt x="635" y="428"/>
                  <a:pt x="643" y="431"/>
                </a:cubicBezTo>
                <a:lnTo>
                  <a:pt x="643" y="431"/>
                </a:lnTo>
                <a:cubicBezTo>
                  <a:pt x="654" y="434"/>
                  <a:pt x="663" y="438"/>
                  <a:pt x="670" y="444"/>
                </a:cubicBezTo>
                <a:lnTo>
                  <a:pt x="670" y="444"/>
                </a:lnTo>
                <a:cubicBezTo>
                  <a:pt x="678" y="451"/>
                  <a:pt x="684" y="458"/>
                  <a:pt x="688" y="468"/>
                </a:cubicBezTo>
                <a:lnTo>
                  <a:pt x="688" y="468"/>
                </a:lnTo>
                <a:cubicBezTo>
                  <a:pt x="693" y="477"/>
                  <a:pt x="695" y="488"/>
                  <a:pt x="695" y="500"/>
                </a:cubicBezTo>
                <a:lnTo>
                  <a:pt x="651" y="500"/>
                </a:lnTo>
                <a:lnTo>
                  <a:pt x="651" y="500"/>
                </a:lnTo>
                <a:cubicBezTo>
                  <a:pt x="651" y="487"/>
                  <a:pt x="647" y="477"/>
                  <a:pt x="641" y="470"/>
                </a:cubicBezTo>
                <a:lnTo>
                  <a:pt x="641" y="470"/>
                </a:lnTo>
                <a:cubicBezTo>
                  <a:pt x="635" y="465"/>
                  <a:pt x="629" y="462"/>
                  <a:pt x="620" y="462"/>
                </a:cubicBezTo>
                <a:lnTo>
                  <a:pt x="620" y="542"/>
                </a:lnTo>
                <a:lnTo>
                  <a:pt x="620" y="542"/>
                </a:lnTo>
                <a:cubicBezTo>
                  <a:pt x="628" y="544"/>
                  <a:pt x="635" y="548"/>
                  <a:pt x="644" y="551"/>
                </a:cubicBezTo>
                <a:lnTo>
                  <a:pt x="644" y="551"/>
                </a:lnTo>
                <a:cubicBezTo>
                  <a:pt x="656" y="555"/>
                  <a:pt x="665" y="560"/>
                  <a:pt x="674" y="567"/>
                </a:cubicBezTo>
                <a:lnTo>
                  <a:pt x="674" y="567"/>
                </a:lnTo>
                <a:cubicBezTo>
                  <a:pt x="683" y="573"/>
                  <a:pt x="689" y="581"/>
                  <a:pt x="694" y="590"/>
                </a:cubicBezTo>
                <a:lnTo>
                  <a:pt x="694" y="590"/>
                </a:lnTo>
                <a:cubicBezTo>
                  <a:pt x="700" y="599"/>
                  <a:pt x="702" y="611"/>
                  <a:pt x="702" y="624"/>
                </a:cubicBezTo>
                <a:lnTo>
                  <a:pt x="702" y="624"/>
                </a:lnTo>
                <a:cubicBezTo>
                  <a:pt x="702" y="638"/>
                  <a:pt x="700" y="651"/>
                  <a:pt x="695" y="661"/>
                </a:cubicBezTo>
                <a:close/>
                <a:moveTo>
                  <a:pt x="602" y="334"/>
                </a:moveTo>
                <a:lnTo>
                  <a:pt x="602" y="334"/>
                </a:lnTo>
                <a:cubicBezTo>
                  <a:pt x="472" y="334"/>
                  <a:pt x="368" y="439"/>
                  <a:pt x="368" y="568"/>
                </a:cubicBezTo>
                <a:lnTo>
                  <a:pt x="368" y="568"/>
                </a:lnTo>
                <a:cubicBezTo>
                  <a:pt x="368" y="698"/>
                  <a:pt x="472" y="802"/>
                  <a:pt x="602" y="802"/>
                </a:cubicBezTo>
                <a:lnTo>
                  <a:pt x="602" y="802"/>
                </a:lnTo>
                <a:cubicBezTo>
                  <a:pt x="731" y="802"/>
                  <a:pt x="834" y="698"/>
                  <a:pt x="834" y="568"/>
                </a:cubicBezTo>
                <a:lnTo>
                  <a:pt x="834" y="568"/>
                </a:lnTo>
                <a:cubicBezTo>
                  <a:pt x="834" y="439"/>
                  <a:pt x="731" y="334"/>
                  <a:pt x="602" y="334"/>
                </a:cubicBezTo>
                <a:close/>
                <a:moveTo>
                  <a:pt x="551" y="498"/>
                </a:moveTo>
                <a:lnTo>
                  <a:pt x="551" y="498"/>
                </a:lnTo>
                <a:cubicBezTo>
                  <a:pt x="551" y="504"/>
                  <a:pt x="552" y="509"/>
                  <a:pt x="555" y="513"/>
                </a:cubicBezTo>
                <a:lnTo>
                  <a:pt x="555" y="513"/>
                </a:lnTo>
                <a:cubicBezTo>
                  <a:pt x="557" y="517"/>
                  <a:pt x="561" y="521"/>
                  <a:pt x="564" y="524"/>
                </a:cubicBezTo>
                <a:lnTo>
                  <a:pt x="564" y="524"/>
                </a:lnTo>
                <a:cubicBezTo>
                  <a:pt x="569" y="527"/>
                  <a:pt x="573" y="529"/>
                  <a:pt x="579" y="531"/>
                </a:cubicBezTo>
                <a:lnTo>
                  <a:pt x="579" y="531"/>
                </a:lnTo>
                <a:cubicBezTo>
                  <a:pt x="581" y="532"/>
                  <a:pt x="583" y="533"/>
                  <a:pt x="586" y="534"/>
                </a:cubicBezTo>
                <a:lnTo>
                  <a:pt x="586" y="461"/>
                </a:lnTo>
                <a:lnTo>
                  <a:pt x="586" y="461"/>
                </a:lnTo>
                <a:cubicBezTo>
                  <a:pt x="575" y="462"/>
                  <a:pt x="569" y="464"/>
                  <a:pt x="562" y="469"/>
                </a:cubicBezTo>
                <a:lnTo>
                  <a:pt x="562" y="469"/>
                </a:lnTo>
                <a:cubicBezTo>
                  <a:pt x="555" y="475"/>
                  <a:pt x="551" y="484"/>
                  <a:pt x="551" y="498"/>
                </a:cubicBezTo>
                <a:close/>
                <a:moveTo>
                  <a:pt x="1102" y="334"/>
                </a:moveTo>
                <a:lnTo>
                  <a:pt x="1102" y="334"/>
                </a:lnTo>
                <a:cubicBezTo>
                  <a:pt x="1083" y="334"/>
                  <a:pt x="1068" y="320"/>
                  <a:pt x="1068" y="301"/>
                </a:cubicBezTo>
                <a:lnTo>
                  <a:pt x="1068" y="301"/>
                </a:lnTo>
                <a:cubicBezTo>
                  <a:pt x="1068" y="283"/>
                  <a:pt x="1083" y="268"/>
                  <a:pt x="1102" y="268"/>
                </a:cubicBezTo>
                <a:lnTo>
                  <a:pt x="1102" y="268"/>
                </a:lnTo>
                <a:cubicBezTo>
                  <a:pt x="1120" y="268"/>
                  <a:pt x="1135" y="283"/>
                  <a:pt x="1135" y="301"/>
                </a:cubicBezTo>
                <a:lnTo>
                  <a:pt x="1135" y="301"/>
                </a:lnTo>
                <a:cubicBezTo>
                  <a:pt x="1135" y="320"/>
                  <a:pt x="1120" y="334"/>
                  <a:pt x="1102" y="334"/>
                </a:cubicBezTo>
                <a:close/>
                <a:moveTo>
                  <a:pt x="1135" y="741"/>
                </a:moveTo>
                <a:lnTo>
                  <a:pt x="1135" y="741"/>
                </a:lnTo>
                <a:cubicBezTo>
                  <a:pt x="1124" y="738"/>
                  <a:pt x="1113" y="735"/>
                  <a:pt x="1102" y="735"/>
                </a:cubicBezTo>
                <a:lnTo>
                  <a:pt x="1102" y="735"/>
                </a:lnTo>
                <a:cubicBezTo>
                  <a:pt x="1046" y="735"/>
                  <a:pt x="1001" y="780"/>
                  <a:pt x="1001" y="836"/>
                </a:cubicBezTo>
                <a:lnTo>
                  <a:pt x="1001" y="836"/>
                </a:lnTo>
                <a:cubicBezTo>
                  <a:pt x="1001" y="847"/>
                  <a:pt x="1004" y="858"/>
                  <a:pt x="1008" y="869"/>
                </a:cubicBezTo>
                <a:lnTo>
                  <a:pt x="195" y="869"/>
                </a:lnTo>
                <a:lnTo>
                  <a:pt x="195" y="869"/>
                </a:lnTo>
                <a:cubicBezTo>
                  <a:pt x="198" y="858"/>
                  <a:pt x="201" y="847"/>
                  <a:pt x="201" y="836"/>
                </a:cubicBezTo>
                <a:lnTo>
                  <a:pt x="201" y="836"/>
                </a:lnTo>
                <a:cubicBezTo>
                  <a:pt x="201" y="780"/>
                  <a:pt x="156" y="735"/>
                  <a:pt x="100" y="735"/>
                </a:cubicBezTo>
                <a:lnTo>
                  <a:pt x="100" y="735"/>
                </a:lnTo>
                <a:cubicBezTo>
                  <a:pt x="89" y="735"/>
                  <a:pt x="78" y="738"/>
                  <a:pt x="67" y="741"/>
                </a:cubicBezTo>
                <a:lnTo>
                  <a:pt x="67" y="395"/>
                </a:lnTo>
                <a:lnTo>
                  <a:pt x="67" y="395"/>
                </a:lnTo>
                <a:cubicBezTo>
                  <a:pt x="78" y="399"/>
                  <a:pt x="89" y="401"/>
                  <a:pt x="100" y="401"/>
                </a:cubicBezTo>
                <a:lnTo>
                  <a:pt x="100" y="401"/>
                </a:lnTo>
                <a:cubicBezTo>
                  <a:pt x="156" y="401"/>
                  <a:pt x="201" y="356"/>
                  <a:pt x="201" y="301"/>
                </a:cubicBezTo>
                <a:lnTo>
                  <a:pt x="201" y="301"/>
                </a:lnTo>
                <a:cubicBezTo>
                  <a:pt x="201" y="290"/>
                  <a:pt x="198" y="278"/>
                  <a:pt x="195" y="268"/>
                </a:cubicBezTo>
                <a:lnTo>
                  <a:pt x="1008" y="268"/>
                </a:lnTo>
                <a:lnTo>
                  <a:pt x="1008" y="268"/>
                </a:lnTo>
                <a:cubicBezTo>
                  <a:pt x="1004" y="278"/>
                  <a:pt x="1001" y="290"/>
                  <a:pt x="1001" y="301"/>
                </a:cubicBezTo>
                <a:lnTo>
                  <a:pt x="1001" y="301"/>
                </a:lnTo>
                <a:cubicBezTo>
                  <a:pt x="1001" y="356"/>
                  <a:pt x="1046" y="401"/>
                  <a:pt x="1102" y="401"/>
                </a:cubicBezTo>
                <a:lnTo>
                  <a:pt x="1102" y="401"/>
                </a:lnTo>
                <a:cubicBezTo>
                  <a:pt x="1113" y="401"/>
                  <a:pt x="1124" y="399"/>
                  <a:pt x="1135" y="395"/>
                </a:cubicBezTo>
                <a:lnTo>
                  <a:pt x="1135" y="741"/>
                </a:lnTo>
                <a:close/>
                <a:moveTo>
                  <a:pt x="1102" y="869"/>
                </a:moveTo>
                <a:lnTo>
                  <a:pt x="1102" y="869"/>
                </a:lnTo>
                <a:cubicBezTo>
                  <a:pt x="1083" y="869"/>
                  <a:pt x="1068" y="854"/>
                  <a:pt x="1068" y="836"/>
                </a:cubicBezTo>
                <a:lnTo>
                  <a:pt x="1068" y="836"/>
                </a:lnTo>
                <a:cubicBezTo>
                  <a:pt x="1068" y="817"/>
                  <a:pt x="1083" y="802"/>
                  <a:pt x="1102" y="802"/>
                </a:cubicBezTo>
                <a:lnTo>
                  <a:pt x="1102" y="802"/>
                </a:lnTo>
                <a:cubicBezTo>
                  <a:pt x="1120" y="802"/>
                  <a:pt x="1135" y="817"/>
                  <a:pt x="1135" y="836"/>
                </a:cubicBezTo>
                <a:lnTo>
                  <a:pt x="1135" y="836"/>
                </a:lnTo>
                <a:cubicBezTo>
                  <a:pt x="1135" y="854"/>
                  <a:pt x="1120" y="869"/>
                  <a:pt x="1102" y="869"/>
                </a:cubicBezTo>
                <a:close/>
                <a:moveTo>
                  <a:pt x="100" y="869"/>
                </a:moveTo>
                <a:lnTo>
                  <a:pt x="100" y="869"/>
                </a:lnTo>
                <a:cubicBezTo>
                  <a:pt x="82" y="869"/>
                  <a:pt x="67" y="854"/>
                  <a:pt x="67" y="836"/>
                </a:cubicBezTo>
                <a:lnTo>
                  <a:pt x="67" y="836"/>
                </a:lnTo>
                <a:cubicBezTo>
                  <a:pt x="67" y="817"/>
                  <a:pt x="82" y="802"/>
                  <a:pt x="100" y="802"/>
                </a:cubicBezTo>
                <a:lnTo>
                  <a:pt x="100" y="802"/>
                </a:lnTo>
                <a:cubicBezTo>
                  <a:pt x="119" y="802"/>
                  <a:pt x="134" y="817"/>
                  <a:pt x="134" y="836"/>
                </a:cubicBezTo>
                <a:lnTo>
                  <a:pt x="134" y="836"/>
                </a:lnTo>
                <a:cubicBezTo>
                  <a:pt x="134" y="854"/>
                  <a:pt x="119" y="869"/>
                  <a:pt x="100" y="869"/>
                </a:cubicBezTo>
                <a:close/>
                <a:moveTo>
                  <a:pt x="100" y="268"/>
                </a:moveTo>
                <a:lnTo>
                  <a:pt x="100" y="268"/>
                </a:lnTo>
                <a:cubicBezTo>
                  <a:pt x="119" y="268"/>
                  <a:pt x="134" y="283"/>
                  <a:pt x="134" y="301"/>
                </a:cubicBezTo>
                <a:lnTo>
                  <a:pt x="134" y="301"/>
                </a:lnTo>
                <a:cubicBezTo>
                  <a:pt x="134" y="320"/>
                  <a:pt x="119" y="334"/>
                  <a:pt x="100" y="334"/>
                </a:cubicBezTo>
                <a:lnTo>
                  <a:pt x="100" y="334"/>
                </a:lnTo>
                <a:cubicBezTo>
                  <a:pt x="82" y="334"/>
                  <a:pt x="67" y="320"/>
                  <a:pt x="67" y="301"/>
                </a:cubicBezTo>
                <a:lnTo>
                  <a:pt x="67" y="301"/>
                </a:lnTo>
                <a:cubicBezTo>
                  <a:pt x="67" y="283"/>
                  <a:pt x="82" y="268"/>
                  <a:pt x="100" y="268"/>
                </a:cubicBezTo>
                <a:close/>
                <a:moveTo>
                  <a:pt x="1135" y="201"/>
                </a:moveTo>
                <a:lnTo>
                  <a:pt x="67" y="201"/>
                </a:lnTo>
                <a:lnTo>
                  <a:pt x="67" y="201"/>
                </a:lnTo>
                <a:cubicBezTo>
                  <a:pt x="30" y="201"/>
                  <a:pt x="0" y="231"/>
                  <a:pt x="0" y="268"/>
                </a:cubicBezTo>
                <a:lnTo>
                  <a:pt x="0" y="869"/>
                </a:lnTo>
                <a:lnTo>
                  <a:pt x="0" y="869"/>
                </a:lnTo>
                <a:cubicBezTo>
                  <a:pt x="0" y="906"/>
                  <a:pt x="30" y="936"/>
                  <a:pt x="67" y="936"/>
                </a:cubicBezTo>
                <a:lnTo>
                  <a:pt x="1135" y="936"/>
                </a:lnTo>
                <a:lnTo>
                  <a:pt x="1135" y="936"/>
                </a:lnTo>
                <a:cubicBezTo>
                  <a:pt x="1172" y="936"/>
                  <a:pt x="1202" y="906"/>
                  <a:pt x="1202" y="869"/>
                </a:cubicBezTo>
                <a:lnTo>
                  <a:pt x="1202" y="268"/>
                </a:lnTo>
                <a:lnTo>
                  <a:pt x="1202" y="268"/>
                </a:lnTo>
                <a:cubicBezTo>
                  <a:pt x="1202" y="231"/>
                  <a:pt x="1172" y="201"/>
                  <a:pt x="1135" y="201"/>
                </a:cubicBezTo>
                <a:close/>
                <a:moveTo>
                  <a:pt x="901" y="735"/>
                </a:moveTo>
                <a:lnTo>
                  <a:pt x="901" y="735"/>
                </a:lnTo>
                <a:cubicBezTo>
                  <a:pt x="883" y="735"/>
                  <a:pt x="867" y="750"/>
                  <a:pt x="867" y="769"/>
                </a:cubicBezTo>
                <a:lnTo>
                  <a:pt x="867" y="769"/>
                </a:lnTo>
                <a:cubicBezTo>
                  <a:pt x="867" y="787"/>
                  <a:pt x="883" y="802"/>
                  <a:pt x="901" y="802"/>
                </a:cubicBezTo>
                <a:lnTo>
                  <a:pt x="901" y="802"/>
                </a:lnTo>
                <a:cubicBezTo>
                  <a:pt x="919" y="802"/>
                  <a:pt x="935" y="787"/>
                  <a:pt x="935" y="769"/>
                </a:cubicBezTo>
                <a:lnTo>
                  <a:pt x="935" y="769"/>
                </a:lnTo>
                <a:cubicBezTo>
                  <a:pt x="935" y="750"/>
                  <a:pt x="919" y="735"/>
                  <a:pt x="901" y="735"/>
                </a:cubicBezTo>
                <a:close/>
                <a:moveTo>
                  <a:pt x="1402" y="0"/>
                </a:moveTo>
                <a:lnTo>
                  <a:pt x="334" y="0"/>
                </a:lnTo>
                <a:lnTo>
                  <a:pt x="334" y="0"/>
                </a:lnTo>
                <a:cubicBezTo>
                  <a:pt x="297" y="0"/>
                  <a:pt x="267" y="30"/>
                  <a:pt x="267" y="67"/>
                </a:cubicBezTo>
                <a:lnTo>
                  <a:pt x="267" y="101"/>
                </a:lnTo>
                <a:lnTo>
                  <a:pt x="267" y="101"/>
                </a:lnTo>
                <a:cubicBezTo>
                  <a:pt x="267" y="119"/>
                  <a:pt x="282" y="134"/>
                  <a:pt x="301" y="134"/>
                </a:cubicBezTo>
                <a:lnTo>
                  <a:pt x="301" y="134"/>
                </a:lnTo>
                <a:cubicBezTo>
                  <a:pt x="319" y="134"/>
                  <a:pt x="334" y="119"/>
                  <a:pt x="334" y="101"/>
                </a:cubicBezTo>
                <a:lnTo>
                  <a:pt x="334" y="67"/>
                </a:lnTo>
                <a:lnTo>
                  <a:pt x="1402" y="67"/>
                </a:lnTo>
                <a:lnTo>
                  <a:pt x="1402" y="669"/>
                </a:lnTo>
                <a:lnTo>
                  <a:pt x="1302" y="669"/>
                </a:lnTo>
                <a:lnTo>
                  <a:pt x="1302" y="669"/>
                </a:lnTo>
                <a:cubicBezTo>
                  <a:pt x="1283" y="669"/>
                  <a:pt x="1269" y="683"/>
                  <a:pt x="1269" y="702"/>
                </a:cubicBezTo>
                <a:lnTo>
                  <a:pt x="1269" y="702"/>
                </a:lnTo>
                <a:cubicBezTo>
                  <a:pt x="1269" y="721"/>
                  <a:pt x="1283" y="735"/>
                  <a:pt x="1302" y="735"/>
                </a:cubicBezTo>
                <a:lnTo>
                  <a:pt x="1402" y="735"/>
                </a:lnTo>
                <a:lnTo>
                  <a:pt x="1402" y="735"/>
                </a:lnTo>
                <a:cubicBezTo>
                  <a:pt x="1439" y="735"/>
                  <a:pt x="1469" y="705"/>
                  <a:pt x="1469" y="669"/>
                </a:cubicBezTo>
                <a:lnTo>
                  <a:pt x="1469" y="67"/>
                </a:lnTo>
                <a:lnTo>
                  <a:pt x="1469" y="67"/>
                </a:lnTo>
                <a:cubicBezTo>
                  <a:pt x="1469" y="30"/>
                  <a:pt x="1439" y="0"/>
                  <a:pt x="1402" y="0"/>
                </a:cubicBezTo>
                <a:close/>
                <a:moveTo>
                  <a:pt x="301" y="334"/>
                </a:moveTo>
                <a:lnTo>
                  <a:pt x="301" y="334"/>
                </a:lnTo>
                <a:cubicBezTo>
                  <a:pt x="282" y="334"/>
                  <a:pt x="267" y="349"/>
                  <a:pt x="267" y="368"/>
                </a:cubicBezTo>
                <a:lnTo>
                  <a:pt x="267" y="368"/>
                </a:lnTo>
                <a:cubicBezTo>
                  <a:pt x="267" y="386"/>
                  <a:pt x="282" y="401"/>
                  <a:pt x="301" y="401"/>
                </a:cubicBezTo>
                <a:lnTo>
                  <a:pt x="301" y="401"/>
                </a:lnTo>
                <a:cubicBezTo>
                  <a:pt x="319" y="401"/>
                  <a:pt x="334" y="386"/>
                  <a:pt x="334" y="368"/>
                </a:cubicBezTo>
                <a:lnTo>
                  <a:pt x="334" y="368"/>
                </a:lnTo>
                <a:cubicBezTo>
                  <a:pt x="334" y="349"/>
                  <a:pt x="319" y="334"/>
                  <a:pt x="301" y="3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Freeform 33">
            <a:extLst>
              <a:ext uri="{FF2B5EF4-FFF2-40B4-BE49-F238E27FC236}">
                <a16:creationId xmlns:a16="http://schemas.microsoft.com/office/drawing/2014/main" id="{138490CB-8348-9DE4-B9DE-16F89448C320}"/>
              </a:ext>
            </a:extLst>
          </p:cNvPr>
          <p:cNvSpPr/>
          <p:nvPr/>
        </p:nvSpPr>
        <p:spPr>
          <a:xfrm>
            <a:off x="9612325" y="1699549"/>
            <a:ext cx="2214539" cy="4646387"/>
          </a:xfrm>
          <a:custGeom>
            <a:avLst/>
            <a:gdLst>
              <a:gd name="connsiteX0" fmla="*/ 0 w 4855912"/>
              <a:gd name="connsiteY0" fmla="*/ 9143998 h 9144000"/>
              <a:gd name="connsiteX1" fmla="*/ 4855912 w 4855912"/>
              <a:gd name="connsiteY1" fmla="*/ 9143998 h 9144000"/>
              <a:gd name="connsiteX2" fmla="*/ 4855912 w 4855912"/>
              <a:gd name="connsiteY2" fmla="*/ 9144000 h 9144000"/>
              <a:gd name="connsiteX3" fmla="*/ 0 w 4855912"/>
              <a:gd name="connsiteY3" fmla="*/ 9144000 h 9144000"/>
              <a:gd name="connsiteX4" fmla="*/ 0 w 4855912"/>
              <a:gd name="connsiteY4" fmla="*/ 0 h 9144000"/>
              <a:gd name="connsiteX5" fmla="*/ 4855912 w 4855912"/>
              <a:gd name="connsiteY5" fmla="*/ 0 h 9144000"/>
              <a:gd name="connsiteX6" fmla="*/ 4855912 w 4855912"/>
              <a:gd name="connsiteY6" fmla="*/ 4215866 h 9144000"/>
              <a:gd name="connsiteX7" fmla="*/ 2427956 w 4855912"/>
              <a:gd name="connsiteY7" fmla="*/ 2983833 h 9144000"/>
              <a:gd name="connsiteX8" fmla="*/ 0 w 4855912"/>
              <a:gd name="connsiteY8" fmla="*/ 4215866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912" h="9144000">
                <a:moveTo>
                  <a:pt x="0" y="9143998"/>
                </a:moveTo>
                <a:lnTo>
                  <a:pt x="4855912" y="9143998"/>
                </a:lnTo>
                <a:lnTo>
                  <a:pt x="4855912" y="9144000"/>
                </a:lnTo>
                <a:lnTo>
                  <a:pt x="0" y="9144000"/>
                </a:lnTo>
                <a:close/>
                <a:moveTo>
                  <a:pt x="0" y="0"/>
                </a:moveTo>
                <a:lnTo>
                  <a:pt x="4855912" y="0"/>
                </a:lnTo>
                <a:lnTo>
                  <a:pt x="4855912" y="4215866"/>
                </a:lnTo>
                <a:lnTo>
                  <a:pt x="2427956" y="2983833"/>
                </a:lnTo>
                <a:lnTo>
                  <a:pt x="0" y="42158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Off-page Connector 34">
            <a:extLst>
              <a:ext uri="{FF2B5EF4-FFF2-40B4-BE49-F238E27FC236}">
                <a16:creationId xmlns:a16="http://schemas.microsoft.com/office/drawing/2014/main" id="{B33762C9-C501-0856-961C-42374C1F4D14}"/>
              </a:ext>
            </a:extLst>
          </p:cNvPr>
          <p:cNvSpPr/>
          <p:nvPr/>
        </p:nvSpPr>
        <p:spPr>
          <a:xfrm rot="10800000">
            <a:off x="9612325" y="3159791"/>
            <a:ext cx="2214539" cy="3046435"/>
          </a:xfrm>
          <a:prstGeom prst="flowChartOffpageConnector">
            <a:avLst/>
          </a:pr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09236F-A80F-51B7-69AB-FC236C3ECDA5}"/>
              </a:ext>
            </a:extLst>
          </p:cNvPr>
          <p:cNvSpPr txBox="1"/>
          <p:nvPr/>
        </p:nvSpPr>
        <p:spPr>
          <a:xfrm>
            <a:off x="9505104" y="1982027"/>
            <a:ext cx="2386472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5</a:t>
            </a:r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. 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AUGSNES APSTRĀDES </a:t>
            </a:r>
          </a:p>
          <a:p>
            <a:pPr algn="ctr"/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SISTĒMA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25" name="Freeform 163">
            <a:extLst>
              <a:ext uri="{FF2B5EF4-FFF2-40B4-BE49-F238E27FC236}">
                <a16:creationId xmlns:a16="http://schemas.microsoft.com/office/drawing/2014/main" id="{11FCCDD9-9E2C-6358-072E-FCC4182EC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7614" y="2702546"/>
            <a:ext cx="481455" cy="421529"/>
          </a:xfrm>
          <a:custGeom>
            <a:avLst/>
            <a:gdLst>
              <a:gd name="connsiteX0" fmla="*/ 46883 w 302852"/>
              <a:gd name="connsiteY0" fmla="*/ 222420 h 286978"/>
              <a:gd name="connsiteX1" fmla="*/ 79831 w 302852"/>
              <a:gd name="connsiteY1" fmla="*/ 227151 h 286978"/>
              <a:gd name="connsiteX2" fmla="*/ 129456 w 302852"/>
              <a:gd name="connsiteY2" fmla="*/ 282653 h 286978"/>
              <a:gd name="connsiteX3" fmla="*/ 125500 w 302852"/>
              <a:gd name="connsiteY3" fmla="*/ 286978 h 286978"/>
              <a:gd name="connsiteX4" fmla="*/ 121185 w 302852"/>
              <a:gd name="connsiteY4" fmla="*/ 283013 h 286978"/>
              <a:gd name="connsiteX5" fmla="*/ 77314 w 302852"/>
              <a:gd name="connsiteY5" fmla="*/ 235440 h 286978"/>
              <a:gd name="connsiteX6" fmla="*/ 4675 w 302852"/>
              <a:gd name="connsiteY6" fmla="*/ 231115 h 286978"/>
              <a:gd name="connsiteX7" fmla="*/ 0 w 302852"/>
              <a:gd name="connsiteY7" fmla="*/ 227151 h 286978"/>
              <a:gd name="connsiteX8" fmla="*/ 3956 w 302852"/>
              <a:gd name="connsiteY8" fmla="*/ 222826 h 286978"/>
              <a:gd name="connsiteX9" fmla="*/ 46883 w 302852"/>
              <a:gd name="connsiteY9" fmla="*/ 222420 h 286978"/>
              <a:gd name="connsiteX10" fmla="*/ 3969 w 302852"/>
              <a:gd name="connsiteY10" fmla="*/ 187166 h 286978"/>
              <a:gd name="connsiteX11" fmla="*/ 90199 w 302852"/>
              <a:gd name="connsiteY11" fmla="*/ 192524 h 286978"/>
              <a:gd name="connsiteX12" fmla="*/ 174264 w 302852"/>
              <a:gd name="connsiteY12" fmla="*/ 281107 h 286978"/>
              <a:gd name="connsiteX13" fmla="*/ 170296 w 302852"/>
              <a:gd name="connsiteY13" fmla="*/ 285393 h 286978"/>
              <a:gd name="connsiteX14" fmla="*/ 169935 w 302852"/>
              <a:gd name="connsiteY14" fmla="*/ 285393 h 286978"/>
              <a:gd name="connsiteX15" fmla="*/ 165605 w 302852"/>
              <a:gd name="connsiteY15" fmla="*/ 281821 h 286978"/>
              <a:gd name="connsiteX16" fmla="*/ 88034 w 302852"/>
              <a:gd name="connsiteY16" fmla="*/ 200740 h 286978"/>
              <a:gd name="connsiteX17" fmla="*/ 4330 w 302852"/>
              <a:gd name="connsiteY17" fmla="*/ 195739 h 286978"/>
              <a:gd name="connsiteX18" fmla="*/ 0 w 302852"/>
              <a:gd name="connsiteY18" fmla="*/ 191453 h 286978"/>
              <a:gd name="connsiteX19" fmla="*/ 3969 w 302852"/>
              <a:gd name="connsiteY19" fmla="*/ 187166 h 286978"/>
              <a:gd name="connsiteX20" fmla="*/ 4327 w 302852"/>
              <a:gd name="connsiteY20" fmla="*/ 150813 h 286978"/>
              <a:gd name="connsiteX21" fmla="*/ 100230 w 302852"/>
              <a:gd name="connsiteY21" fmla="*/ 159403 h 286978"/>
              <a:gd name="connsiteX22" fmla="*/ 146739 w 302852"/>
              <a:gd name="connsiteY22" fmla="*/ 180162 h 286978"/>
              <a:gd name="connsiteX23" fmla="*/ 243002 w 302852"/>
              <a:gd name="connsiteY23" fmla="*/ 150813 h 286978"/>
              <a:gd name="connsiteX24" fmla="*/ 298525 w 302852"/>
              <a:gd name="connsiteY24" fmla="*/ 150813 h 286978"/>
              <a:gd name="connsiteX25" fmla="*/ 302852 w 302852"/>
              <a:gd name="connsiteY25" fmla="*/ 155108 h 286978"/>
              <a:gd name="connsiteX26" fmla="*/ 298525 w 302852"/>
              <a:gd name="connsiteY26" fmla="*/ 159403 h 286978"/>
              <a:gd name="connsiteX27" fmla="*/ 243002 w 302852"/>
              <a:gd name="connsiteY27" fmla="*/ 159403 h 286978"/>
              <a:gd name="connsiteX28" fmla="*/ 154310 w 302852"/>
              <a:gd name="connsiteY28" fmla="*/ 185173 h 286978"/>
              <a:gd name="connsiteX29" fmla="*/ 217044 w 302852"/>
              <a:gd name="connsiteY29" fmla="*/ 280739 h 286978"/>
              <a:gd name="connsiteX30" fmla="*/ 213438 w 302852"/>
              <a:gd name="connsiteY30" fmla="*/ 285392 h 286978"/>
              <a:gd name="connsiteX31" fmla="*/ 213078 w 302852"/>
              <a:gd name="connsiteY31" fmla="*/ 285392 h 286978"/>
              <a:gd name="connsiteX32" fmla="*/ 208751 w 302852"/>
              <a:gd name="connsiteY32" fmla="*/ 281813 h 286978"/>
              <a:gd name="connsiteX33" fmla="*/ 97706 w 302852"/>
              <a:gd name="connsiteY33" fmla="*/ 167277 h 286978"/>
              <a:gd name="connsiteX34" fmla="*/ 4327 w 302852"/>
              <a:gd name="connsiteY34" fmla="*/ 159403 h 286978"/>
              <a:gd name="connsiteX35" fmla="*/ 0 w 302852"/>
              <a:gd name="connsiteY35" fmla="*/ 155108 h 286978"/>
              <a:gd name="connsiteX36" fmla="*/ 4327 w 302852"/>
              <a:gd name="connsiteY36" fmla="*/ 150813 h 286978"/>
              <a:gd name="connsiteX37" fmla="*/ 236122 w 302852"/>
              <a:gd name="connsiteY37" fmla="*/ 130175 h 286978"/>
              <a:gd name="connsiteX38" fmla="*/ 281041 w 302852"/>
              <a:gd name="connsiteY38" fmla="*/ 130175 h 286978"/>
              <a:gd name="connsiteX39" fmla="*/ 285388 w 302852"/>
              <a:gd name="connsiteY39" fmla="*/ 133813 h 286978"/>
              <a:gd name="connsiteX40" fmla="*/ 281041 w 302852"/>
              <a:gd name="connsiteY40" fmla="*/ 137782 h 286978"/>
              <a:gd name="connsiteX41" fmla="*/ 236122 w 302852"/>
              <a:gd name="connsiteY41" fmla="*/ 137782 h 286978"/>
              <a:gd name="connsiteX42" fmla="*/ 231775 w 302852"/>
              <a:gd name="connsiteY42" fmla="*/ 133813 h 286978"/>
              <a:gd name="connsiteX43" fmla="*/ 236122 w 302852"/>
              <a:gd name="connsiteY43" fmla="*/ 130175 h 286978"/>
              <a:gd name="connsiteX44" fmla="*/ 23062 w 302852"/>
              <a:gd name="connsiteY44" fmla="*/ 130175 h 286978"/>
              <a:gd name="connsiteX45" fmla="*/ 68649 w 302852"/>
              <a:gd name="connsiteY45" fmla="*/ 130175 h 286978"/>
              <a:gd name="connsiteX46" fmla="*/ 72661 w 302852"/>
              <a:gd name="connsiteY46" fmla="*/ 133813 h 286978"/>
              <a:gd name="connsiteX47" fmla="*/ 68649 w 302852"/>
              <a:gd name="connsiteY47" fmla="*/ 137782 h 286978"/>
              <a:gd name="connsiteX48" fmla="*/ 23062 w 302852"/>
              <a:gd name="connsiteY48" fmla="*/ 137782 h 286978"/>
              <a:gd name="connsiteX49" fmla="*/ 19050 w 302852"/>
              <a:gd name="connsiteY49" fmla="*/ 133813 h 286978"/>
              <a:gd name="connsiteX50" fmla="*/ 23062 w 302852"/>
              <a:gd name="connsiteY50" fmla="*/ 130175 h 286978"/>
              <a:gd name="connsiteX51" fmla="*/ 253802 w 302852"/>
              <a:gd name="connsiteY51" fmla="*/ 88391 h 286978"/>
              <a:gd name="connsiteX52" fmla="*/ 259259 w 302852"/>
              <a:gd name="connsiteY52" fmla="*/ 90548 h 286978"/>
              <a:gd name="connsiteX53" fmla="*/ 256712 w 302852"/>
              <a:gd name="connsiteY53" fmla="*/ 95939 h 286978"/>
              <a:gd name="connsiteX54" fmla="*/ 231974 w 302852"/>
              <a:gd name="connsiteY54" fmla="*/ 106003 h 286978"/>
              <a:gd name="connsiteX55" fmla="*/ 230518 w 302852"/>
              <a:gd name="connsiteY55" fmla="*/ 106003 h 286978"/>
              <a:gd name="connsiteX56" fmla="*/ 226517 w 302852"/>
              <a:gd name="connsiteY56" fmla="*/ 103487 h 286978"/>
              <a:gd name="connsiteX57" fmla="*/ 229063 w 302852"/>
              <a:gd name="connsiteY57" fmla="*/ 98096 h 286978"/>
              <a:gd name="connsiteX58" fmla="*/ 51068 w 302852"/>
              <a:gd name="connsiteY58" fmla="*/ 84830 h 286978"/>
              <a:gd name="connsiteX59" fmla="*/ 76067 w 302852"/>
              <a:gd name="connsiteY59" fmla="*/ 95221 h 286978"/>
              <a:gd name="connsiteX60" fmla="*/ 78272 w 302852"/>
              <a:gd name="connsiteY60" fmla="*/ 100417 h 286978"/>
              <a:gd name="connsiteX61" fmla="*/ 74596 w 302852"/>
              <a:gd name="connsiteY61" fmla="*/ 102841 h 286978"/>
              <a:gd name="connsiteX62" fmla="*/ 72758 w 302852"/>
              <a:gd name="connsiteY62" fmla="*/ 102495 h 286978"/>
              <a:gd name="connsiteX63" fmla="*/ 47759 w 302852"/>
              <a:gd name="connsiteY63" fmla="*/ 92450 h 286978"/>
              <a:gd name="connsiteX64" fmla="*/ 45186 w 302852"/>
              <a:gd name="connsiteY64" fmla="*/ 87255 h 286978"/>
              <a:gd name="connsiteX65" fmla="*/ 51068 w 302852"/>
              <a:gd name="connsiteY65" fmla="*/ 84830 h 286978"/>
              <a:gd name="connsiteX66" fmla="*/ 152219 w 302852"/>
              <a:gd name="connsiteY66" fmla="*/ 61913 h 286978"/>
              <a:gd name="connsiteX67" fmla="*/ 223476 w 302852"/>
              <a:gd name="connsiteY67" fmla="*/ 133396 h 286978"/>
              <a:gd name="connsiteX68" fmla="*/ 219497 w 302852"/>
              <a:gd name="connsiteY68" fmla="*/ 137750 h 286978"/>
              <a:gd name="connsiteX69" fmla="*/ 215156 w 302852"/>
              <a:gd name="connsiteY69" fmla="*/ 133396 h 286978"/>
              <a:gd name="connsiteX70" fmla="*/ 152219 w 302852"/>
              <a:gd name="connsiteY70" fmla="*/ 70258 h 286978"/>
              <a:gd name="connsiteX71" fmla="*/ 89643 w 302852"/>
              <a:gd name="connsiteY71" fmla="*/ 133396 h 286978"/>
              <a:gd name="connsiteX72" fmla="*/ 85303 w 302852"/>
              <a:gd name="connsiteY72" fmla="*/ 137750 h 286978"/>
              <a:gd name="connsiteX73" fmla="*/ 80962 w 302852"/>
              <a:gd name="connsiteY73" fmla="*/ 133396 h 286978"/>
              <a:gd name="connsiteX74" fmla="*/ 152219 w 302852"/>
              <a:gd name="connsiteY74" fmla="*/ 61913 h 286978"/>
              <a:gd name="connsiteX75" fmla="*/ 240910 w 302852"/>
              <a:gd name="connsiteY75" fmla="*/ 39926 h 286978"/>
              <a:gd name="connsiteX76" fmla="*/ 247065 w 302852"/>
              <a:gd name="connsiteY76" fmla="*/ 39926 h 286978"/>
              <a:gd name="connsiteX77" fmla="*/ 247065 w 302852"/>
              <a:gd name="connsiteY77" fmla="*/ 45770 h 286978"/>
              <a:gd name="connsiteX78" fmla="*/ 215566 w 302852"/>
              <a:gd name="connsiteY78" fmla="*/ 77548 h 286978"/>
              <a:gd name="connsiteX79" fmla="*/ 212669 w 302852"/>
              <a:gd name="connsiteY79" fmla="*/ 79009 h 286978"/>
              <a:gd name="connsiteX80" fmla="*/ 209410 w 302852"/>
              <a:gd name="connsiteY80" fmla="*/ 77548 h 286978"/>
              <a:gd name="connsiteX81" fmla="*/ 209410 w 302852"/>
              <a:gd name="connsiteY81" fmla="*/ 71704 h 286978"/>
              <a:gd name="connsiteX82" fmla="*/ 57373 w 302852"/>
              <a:gd name="connsiteY82" fmla="*/ 39926 h 286978"/>
              <a:gd name="connsiteX83" fmla="*/ 63166 w 302852"/>
              <a:gd name="connsiteY83" fmla="*/ 39926 h 286978"/>
              <a:gd name="connsiteX84" fmla="*/ 95027 w 302852"/>
              <a:gd name="connsiteY84" fmla="*/ 71704 h 286978"/>
              <a:gd name="connsiteX85" fmla="*/ 95027 w 302852"/>
              <a:gd name="connsiteY85" fmla="*/ 77548 h 286978"/>
              <a:gd name="connsiteX86" fmla="*/ 91768 w 302852"/>
              <a:gd name="connsiteY86" fmla="*/ 79009 h 286978"/>
              <a:gd name="connsiteX87" fmla="*/ 88872 w 302852"/>
              <a:gd name="connsiteY87" fmla="*/ 77548 h 286978"/>
              <a:gd name="connsiteX88" fmla="*/ 57373 w 302852"/>
              <a:gd name="connsiteY88" fmla="*/ 45770 h 286978"/>
              <a:gd name="connsiteX89" fmla="*/ 57373 w 302852"/>
              <a:gd name="connsiteY89" fmla="*/ 39926 h 286978"/>
              <a:gd name="connsiteX90" fmla="*/ 197927 w 302852"/>
              <a:gd name="connsiteY90" fmla="*/ 27697 h 286978"/>
              <a:gd name="connsiteX91" fmla="*/ 200138 w 302852"/>
              <a:gd name="connsiteY91" fmla="*/ 33371 h 286978"/>
              <a:gd name="connsiteX92" fmla="*/ 189820 w 302852"/>
              <a:gd name="connsiteY92" fmla="*/ 57488 h 286978"/>
              <a:gd name="connsiteX93" fmla="*/ 185766 w 302852"/>
              <a:gd name="connsiteY93" fmla="*/ 59970 h 286978"/>
              <a:gd name="connsiteX94" fmla="*/ 183923 w 302852"/>
              <a:gd name="connsiteY94" fmla="*/ 59615 h 286978"/>
              <a:gd name="connsiteX95" fmla="*/ 181712 w 302852"/>
              <a:gd name="connsiteY95" fmla="*/ 54296 h 286978"/>
              <a:gd name="connsiteX96" fmla="*/ 192768 w 302852"/>
              <a:gd name="connsiteY96" fmla="*/ 30180 h 286978"/>
              <a:gd name="connsiteX97" fmla="*/ 197927 w 302852"/>
              <a:gd name="connsiteY97" fmla="*/ 27697 h 286978"/>
              <a:gd name="connsiteX98" fmla="*/ 109480 w 302852"/>
              <a:gd name="connsiteY98" fmla="*/ 26135 h 286978"/>
              <a:gd name="connsiteX99" fmla="*/ 114675 w 302852"/>
              <a:gd name="connsiteY99" fmla="*/ 28708 h 286978"/>
              <a:gd name="connsiteX100" fmla="*/ 124373 w 302852"/>
              <a:gd name="connsiteY100" fmla="*/ 54075 h 286978"/>
              <a:gd name="connsiteX101" fmla="*/ 121949 w 302852"/>
              <a:gd name="connsiteY101" fmla="*/ 59589 h 286978"/>
              <a:gd name="connsiteX102" fmla="*/ 120563 w 302852"/>
              <a:gd name="connsiteY102" fmla="*/ 59957 h 286978"/>
              <a:gd name="connsiteX103" fmla="*/ 116753 w 302852"/>
              <a:gd name="connsiteY103" fmla="*/ 57016 h 286978"/>
              <a:gd name="connsiteX104" fmla="*/ 107401 w 302852"/>
              <a:gd name="connsiteY104" fmla="*/ 32017 h 286978"/>
              <a:gd name="connsiteX105" fmla="*/ 109480 w 302852"/>
              <a:gd name="connsiteY105" fmla="*/ 26135 h 286978"/>
              <a:gd name="connsiteX106" fmla="*/ 151275 w 302852"/>
              <a:gd name="connsiteY106" fmla="*/ 0 h 286978"/>
              <a:gd name="connsiteX107" fmla="*/ 155244 w 302852"/>
              <a:gd name="connsiteY107" fmla="*/ 3920 h 286978"/>
              <a:gd name="connsiteX108" fmla="*/ 155244 w 302852"/>
              <a:gd name="connsiteY108" fmla="*/ 48111 h 286978"/>
              <a:gd name="connsiteX109" fmla="*/ 151275 w 302852"/>
              <a:gd name="connsiteY109" fmla="*/ 52031 h 286978"/>
              <a:gd name="connsiteX110" fmla="*/ 147637 w 302852"/>
              <a:gd name="connsiteY110" fmla="*/ 48111 h 286978"/>
              <a:gd name="connsiteX111" fmla="*/ 147637 w 302852"/>
              <a:gd name="connsiteY111" fmla="*/ 3920 h 286978"/>
              <a:gd name="connsiteX112" fmla="*/ 151275 w 302852"/>
              <a:gd name="connsiteY112" fmla="*/ 0 h 28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02852" h="286978">
                <a:moveTo>
                  <a:pt x="46883" y="222420"/>
                </a:moveTo>
                <a:cubicBezTo>
                  <a:pt x="60143" y="223186"/>
                  <a:pt x="71740" y="224808"/>
                  <a:pt x="79831" y="227151"/>
                </a:cubicBezTo>
                <a:cubicBezTo>
                  <a:pt x="107880" y="235800"/>
                  <a:pt x="128377" y="258506"/>
                  <a:pt x="129456" y="282653"/>
                </a:cubicBezTo>
                <a:cubicBezTo>
                  <a:pt x="129816" y="284815"/>
                  <a:pt x="128018" y="286978"/>
                  <a:pt x="125500" y="286978"/>
                </a:cubicBezTo>
                <a:cubicBezTo>
                  <a:pt x="123343" y="286978"/>
                  <a:pt x="121545" y="285536"/>
                  <a:pt x="121185" y="283013"/>
                </a:cubicBezTo>
                <a:cubicBezTo>
                  <a:pt x="120106" y="262470"/>
                  <a:pt x="102126" y="243008"/>
                  <a:pt x="77314" y="235440"/>
                </a:cubicBezTo>
                <a:cubicBezTo>
                  <a:pt x="62571" y="230755"/>
                  <a:pt x="32724" y="229313"/>
                  <a:pt x="4675" y="231115"/>
                </a:cubicBezTo>
                <a:cubicBezTo>
                  <a:pt x="2158" y="231475"/>
                  <a:pt x="360" y="229673"/>
                  <a:pt x="0" y="227151"/>
                </a:cubicBezTo>
                <a:cubicBezTo>
                  <a:pt x="0" y="224988"/>
                  <a:pt x="1798" y="223186"/>
                  <a:pt x="3956" y="222826"/>
                </a:cubicBezTo>
                <a:cubicBezTo>
                  <a:pt x="18700" y="221744"/>
                  <a:pt x="33623" y="221654"/>
                  <a:pt x="46883" y="222420"/>
                </a:cubicBezTo>
                <a:close/>
                <a:moveTo>
                  <a:pt x="3969" y="187166"/>
                </a:moveTo>
                <a:cubicBezTo>
                  <a:pt x="33554" y="185738"/>
                  <a:pt x="71438" y="187166"/>
                  <a:pt x="90199" y="192524"/>
                </a:cubicBezTo>
                <a:cubicBezTo>
                  <a:pt x="136381" y="206455"/>
                  <a:pt x="170296" y="241816"/>
                  <a:pt x="174264" y="281107"/>
                </a:cubicBezTo>
                <a:cubicBezTo>
                  <a:pt x="174264" y="283250"/>
                  <a:pt x="172821" y="285036"/>
                  <a:pt x="170296" y="285393"/>
                </a:cubicBezTo>
                <a:lnTo>
                  <a:pt x="169935" y="285393"/>
                </a:lnTo>
                <a:cubicBezTo>
                  <a:pt x="167770" y="285393"/>
                  <a:pt x="165966" y="283964"/>
                  <a:pt x="165605" y="281821"/>
                </a:cubicBezTo>
                <a:cubicBezTo>
                  <a:pt x="162358" y="246103"/>
                  <a:pt x="130969" y="213598"/>
                  <a:pt x="88034" y="200740"/>
                </a:cubicBezTo>
                <a:cubicBezTo>
                  <a:pt x="72520" y="196096"/>
                  <a:pt x="38966" y="193953"/>
                  <a:pt x="4330" y="195739"/>
                </a:cubicBezTo>
                <a:cubicBezTo>
                  <a:pt x="2165" y="195739"/>
                  <a:pt x="361" y="193953"/>
                  <a:pt x="0" y="191453"/>
                </a:cubicBezTo>
                <a:cubicBezTo>
                  <a:pt x="0" y="189310"/>
                  <a:pt x="1804" y="187166"/>
                  <a:pt x="3969" y="187166"/>
                </a:cubicBezTo>
                <a:close/>
                <a:moveTo>
                  <a:pt x="4327" y="150813"/>
                </a:moveTo>
                <a:cubicBezTo>
                  <a:pt x="34972" y="150813"/>
                  <a:pt x="78597" y="152602"/>
                  <a:pt x="100230" y="159403"/>
                </a:cubicBezTo>
                <a:cubicBezTo>
                  <a:pt x="117175" y="164414"/>
                  <a:pt x="132678" y="171214"/>
                  <a:pt x="146739" y="180162"/>
                </a:cubicBezTo>
                <a:cubicBezTo>
                  <a:pt x="168371" y="166919"/>
                  <a:pt x="202262" y="150813"/>
                  <a:pt x="243002" y="150813"/>
                </a:cubicBezTo>
                <a:lnTo>
                  <a:pt x="298525" y="150813"/>
                </a:lnTo>
                <a:cubicBezTo>
                  <a:pt x="301049" y="150813"/>
                  <a:pt x="302852" y="152602"/>
                  <a:pt x="302852" y="155108"/>
                </a:cubicBezTo>
                <a:cubicBezTo>
                  <a:pt x="302852" y="157255"/>
                  <a:pt x="301049" y="159403"/>
                  <a:pt x="298525" y="159403"/>
                </a:cubicBezTo>
                <a:lnTo>
                  <a:pt x="243002" y="159403"/>
                </a:lnTo>
                <a:cubicBezTo>
                  <a:pt x="206228" y="159403"/>
                  <a:pt x="175221" y="173004"/>
                  <a:pt x="154310" y="185173"/>
                </a:cubicBezTo>
                <a:cubicBezTo>
                  <a:pt x="189282" y="209512"/>
                  <a:pt x="212717" y="243873"/>
                  <a:pt x="217044" y="280739"/>
                </a:cubicBezTo>
                <a:cubicBezTo>
                  <a:pt x="217404" y="283245"/>
                  <a:pt x="215602" y="285034"/>
                  <a:pt x="213438" y="285392"/>
                </a:cubicBezTo>
                <a:cubicBezTo>
                  <a:pt x="213078" y="285392"/>
                  <a:pt x="213078" y="285392"/>
                  <a:pt x="213078" y="285392"/>
                </a:cubicBezTo>
                <a:cubicBezTo>
                  <a:pt x="210915" y="285392"/>
                  <a:pt x="209112" y="283961"/>
                  <a:pt x="208751" y="281813"/>
                </a:cubicBezTo>
                <a:cubicBezTo>
                  <a:pt x="202983" y="231346"/>
                  <a:pt x="158276" y="185531"/>
                  <a:pt x="97706" y="167277"/>
                </a:cubicBezTo>
                <a:cubicBezTo>
                  <a:pt x="80400" y="161908"/>
                  <a:pt x="43986" y="158687"/>
                  <a:pt x="4327" y="159403"/>
                </a:cubicBezTo>
                <a:cubicBezTo>
                  <a:pt x="2163" y="159403"/>
                  <a:pt x="361" y="157613"/>
                  <a:pt x="0" y="155108"/>
                </a:cubicBezTo>
                <a:cubicBezTo>
                  <a:pt x="0" y="152960"/>
                  <a:pt x="2163" y="150813"/>
                  <a:pt x="4327" y="150813"/>
                </a:cubicBezTo>
                <a:close/>
                <a:moveTo>
                  <a:pt x="236122" y="130175"/>
                </a:moveTo>
                <a:lnTo>
                  <a:pt x="281041" y="130175"/>
                </a:lnTo>
                <a:cubicBezTo>
                  <a:pt x="283215" y="130175"/>
                  <a:pt x="285388" y="131498"/>
                  <a:pt x="285388" y="133813"/>
                </a:cubicBezTo>
                <a:cubicBezTo>
                  <a:pt x="285388" y="135798"/>
                  <a:pt x="283215" y="137782"/>
                  <a:pt x="281041" y="137782"/>
                </a:cubicBezTo>
                <a:lnTo>
                  <a:pt x="236122" y="137782"/>
                </a:lnTo>
                <a:cubicBezTo>
                  <a:pt x="233949" y="137782"/>
                  <a:pt x="231775" y="135798"/>
                  <a:pt x="231775" y="133813"/>
                </a:cubicBezTo>
                <a:cubicBezTo>
                  <a:pt x="231775" y="131498"/>
                  <a:pt x="233949" y="130175"/>
                  <a:pt x="236122" y="130175"/>
                </a:cubicBezTo>
                <a:close/>
                <a:moveTo>
                  <a:pt x="23062" y="130175"/>
                </a:moveTo>
                <a:lnTo>
                  <a:pt x="68649" y="130175"/>
                </a:lnTo>
                <a:cubicBezTo>
                  <a:pt x="70837" y="130175"/>
                  <a:pt x="72661" y="131498"/>
                  <a:pt x="72661" y="133813"/>
                </a:cubicBezTo>
                <a:cubicBezTo>
                  <a:pt x="72661" y="135798"/>
                  <a:pt x="70837" y="137782"/>
                  <a:pt x="68649" y="137782"/>
                </a:cubicBezTo>
                <a:lnTo>
                  <a:pt x="23062" y="137782"/>
                </a:lnTo>
                <a:cubicBezTo>
                  <a:pt x="20874" y="137782"/>
                  <a:pt x="19050" y="135798"/>
                  <a:pt x="19050" y="133813"/>
                </a:cubicBezTo>
                <a:cubicBezTo>
                  <a:pt x="19050" y="131498"/>
                  <a:pt x="20874" y="130175"/>
                  <a:pt x="23062" y="130175"/>
                </a:cubicBezTo>
                <a:close/>
                <a:moveTo>
                  <a:pt x="253802" y="88391"/>
                </a:moveTo>
                <a:cubicBezTo>
                  <a:pt x="255985" y="87313"/>
                  <a:pt x="258531" y="88391"/>
                  <a:pt x="259259" y="90548"/>
                </a:cubicBezTo>
                <a:cubicBezTo>
                  <a:pt x="259986" y="92704"/>
                  <a:pt x="258895" y="95220"/>
                  <a:pt x="256712" y="95939"/>
                </a:cubicBezTo>
                <a:lnTo>
                  <a:pt x="231974" y="106003"/>
                </a:lnTo>
                <a:cubicBezTo>
                  <a:pt x="231610" y="106003"/>
                  <a:pt x="230882" y="106003"/>
                  <a:pt x="230518" y="106003"/>
                </a:cubicBezTo>
                <a:cubicBezTo>
                  <a:pt x="228699" y="106003"/>
                  <a:pt x="227244" y="105284"/>
                  <a:pt x="226517" y="103487"/>
                </a:cubicBezTo>
                <a:cubicBezTo>
                  <a:pt x="225425" y="101331"/>
                  <a:pt x="226517" y="98815"/>
                  <a:pt x="229063" y="98096"/>
                </a:cubicBezTo>
                <a:close/>
                <a:moveTo>
                  <a:pt x="51068" y="84830"/>
                </a:moveTo>
                <a:lnTo>
                  <a:pt x="76067" y="95221"/>
                </a:lnTo>
                <a:cubicBezTo>
                  <a:pt x="78272" y="95914"/>
                  <a:pt x="79008" y="98339"/>
                  <a:pt x="78272" y="100417"/>
                </a:cubicBezTo>
                <a:cubicBezTo>
                  <a:pt x="77537" y="102149"/>
                  <a:pt x="76067" y="102841"/>
                  <a:pt x="74596" y="102841"/>
                </a:cubicBezTo>
                <a:cubicBezTo>
                  <a:pt x="73861" y="102841"/>
                  <a:pt x="73126" y="102841"/>
                  <a:pt x="72758" y="102495"/>
                </a:cubicBezTo>
                <a:lnTo>
                  <a:pt x="47759" y="92450"/>
                </a:lnTo>
                <a:cubicBezTo>
                  <a:pt x="45553" y="91758"/>
                  <a:pt x="44450" y="89333"/>
                  <a:pt x="45186" y="87255"/>
                </a:cubicBezTo>
                <a:cubicBezTo>
                  <a:pt x="46288" y="85177"/>
                  <a:pt x="48862" y="84138"/>
                  <a:pt x="51068" y="84830"/>
                </a:cubicBezTo>
                <a:close/>
                <a:moveTo>
                  <a:pt x="152219" y="61913"/>
                </a:moveTo>
                <a:cubicBezTo>
                  <a:pt x="191645" y="61913"/>
                  <a:pt x="223476" y="93844"/>
                  <a:pt x="223476" y="133396"/>
                </a:cubicBezTo>
                <a:cubicBezTo>
                  <a:pt x="223476" y="135573"/>
                  <a:pt x="221667" y="137750"/>
                  <a:pt x="219497" y="137750"/>
                </a:cubicBezTo>
                <a:cubicBezTo>
                  <a:pt x="217326" y="137750"/>
                  <a:pt x="215156" y="135573"/>
                  <a:pt x="215156" y="133396"/>
                </a:cubicBezTo>
                <a:cubicBezTo>
                  <a:pt x="215156" y="98561"/>
                  <a:pt x="186943" y="70258"/>
                  <a:pt x="152219" y="70258"/>
                </a:cubicBezTo>
                <a:cubicBezTo>
                  <a:pt x="117495" y="70258"/>
                  <a:pt x="89643" y="98561"/>
                  <a:pt x="89643" y="133396"/>
                </a:cubicBezTo>
                <a:cubicBezTo>
                  <a:pt x="89643" y="135573"/>
                  <a:pt x="87473" y="137750"/>
                  <a:pt x="85303" y="137750"/>
                </a:cubicBezTo>
                <a:cubicBezTo>
                  <a:pt x="82771" y="137750"/>
                  <a:pt x="80962" y="135573"/>
                  <a:pt x="80962" y="133396"/>
                </a:cubicBezTo>
                <a:cubicBezTo>
                  <a:pt x="80962" y="93844"/>
                  <a:pt x="112793" y="61913"/>
                  <a:pt x="152219" y="61913"/>
                </a:cubicBezTo>
                <a:close/>
                <a:moveTo>
                  <a:pt x="240910" y="39926"/>
                </a:moveTo>
                <a:cubicBezTo>
                  <a:pt x="242720" y="38100"/>
                  <a:pt x="245617" y="38100"/>
                  <a:pt x="247065" y="39926"/>
                </a:cubicBezTo>
                <a:cubicBezTo>
                  <a:pt x="248875" y="41387"/>
                  <a:pt x="248875" y="43944"/>
                  <a:pt x="247065" y="45770"/>
                </a:cubicBezTo>
                <a:lnTo>
                  <a:pt x="215566" y="77548"/>
                </a:lnTo>
                <a:cubicBezTo>
                  <a:pt x="214479" y="78279"/>
                  <a:pt x="213755" y="79009"/>
                  <a:pt x="212669" y="79009"/>
                </a:cubicBezTo>
                <a:cubicBezTo>
                  <a:pt x="211583" y="79009"/>
                  <a:pt x="210135" y="78279"/>
                  <a:pt x="209410" y="77548"/>
                </a:cubicBezTo>
                <a:cubicBezTo>
                  <a:pt x="207962" y="76087"/>
                  <a:pt x="207962" y="73165"/>
                  <a:pt x="209410" y="71704"/>
                </a:cubicBezTo>
                <a:close/>
                <a:moveTo>
                  <a:pt x="57373" y="39926"/>
                </a:moveTo>
                <a:cubicBezTo>
                  <a:pt x="58821" y="38100"/>
                  <a:pt x="61355" y="38100"/>
                  <a:pt x="63166" y="39926"/>
                </a:cubicBezTo>
                <a:lnTo>
                  <a:pt x="95027" y="71704"/>
                </a:lnTo>
                <a:cubicBezTo>
                  <a:pt x="96475" y="73165"/>
                  <a:pt x="96475" y="76087"/>
                  <a:pt x="95027" y="77548"/>
                </a:cubicBezTo>
                <a:cubicBezTo>
                  <a:pt x="93941" y="78279"/>
                  <a:pt x="92855" y="79009"/>
                  <a:pt x="91768" y="79009"/>
                </a:cubicBezTo>
                <a:cubicBezTo>
                  <a:pt x="90682" y="79009"/>
                  <a:pt x="89958" y="78279"/>
                  <a:pt x="88872" y="77548"/>
                </a:cubicBezTo>
                <a:lnTo>
                  <a:pt x="57373" y="45770"/>
                </a:lnTo>
                <a:cubicBezTo>
                  <a:pt x="55562" y="43944"/>
                  <a:pt x="55562" y="41387"/>
                  <a:pt x="57373" y="39926"/>
                </a:cubicBezTo>
                <a:close/>
                <a:moveTo>
                  <a:pt x="197927" y="27697"/>
                </a:moveTo>
                <a:cubicBezTo>
                  <a:pt x="200138" y="28761"/>
                  <a:pt x="201244" y="31244"/>
                  <a:pt x="200138" y="33371"/>
                </a:cubicBezTo>
                <a:lnTo>
                  <a:pt x="189820" y="57488"/>
                </a:lnTo>
                <a:cubicBezTo>
                  <a:pt x="189083" y="58906"/>
                  <a:pt x="187609" y="59970"/>
                  <a:pt x="185766" y="59970"/>
                </a:cubicBezTo>
                <a:cubicBezTo>
                  <a:pt x="185029" y="59970"/>
                  <a:pt x="184660" y="59970"/>
                  <a:pt x="183923" y="59615"/>
                </a:cubicBezTo>
                <a:cubicBezTo>
                  <a:pt x="181712" y="58552"/>
                  <a:pt x="180975" y="56424"/>
                  <a:pt x="181712" y="54296"/>
                </a:cubicBezTo>
                <a:lnTo>
                  <a:pt x="192768" y="30180"/>
                </a:lnTo>
                <a:cubicBezTo>
                  <a:pt x="193505" y="27697"/>
                  <a:pt x="196084" y="26988"/>
                  <a:pt x="197927" y="27697"/>
                </a:cubicBezTo>
                <a:close/>
                <a:moveTo>
                  <a:pt x="109480" y="26135"/>
                </a:moveTo>
                <a:cubicBezTo>
                  <a:pt x="111558" y="25400"/>
                  <a:pt x="113982" y="26503"/>
                  <a:pt x="114675" y="28708"/>
                </a:cubicBezTo>
                <a:lnTo>
                  <a:pt x="124373" y="54075"/>
                </a:lnTo>
                <a:cubicBezTo>
                  <a:pt x="125066" y="56281"/>
                  <a:pt x="124027" y="58854"/>
                  <a:pt x="121949" y="59589"/>
                </a:cubicBezTo>
                <a:cubicBezTo>
                  <a:pt x="121602" y="59589"/>
                  <a:pt x="121256" y="59957"/>
                  <a:pt x="120563" y="59957"/>
                </a:cubicBezTo>
                <a:cubicBezTo>
                  <a:pt x="119178" y="59957"/>
                  <a:pt x="117446" y="58854"/>
                  <a:pt x="116753" y="57016"/>
                </a:cubicBezTo>
                <a:lnTo>
                  <a:pt x="107401" y="32017"/>
                </a:lnTo>
                <a:cubicBezTo>
                  <a:pt x="106362" y="29811"/>
                  <a:pt x="107748" y="27238"/>
                  <a:pt x="109480" y="26135"/>
                </a:cubicBezTo>
                <a:close/>
                <a:moveTo>
                  <a:pt x="151275" y="0"/>
                </a:moveTo>
                <a:cubicBezTo>
                  <a:pt x="153260" y="0"/>
                  <a:pt x="155244" y="1782"/>
                  <a:pt x="155244" y="3920"/>
                </a:cubicBezTo>
                <a:lnTo>
                  <a:pt x="155244" y="48111"/>
                </a:lnTo>
                <a:cubicBezTo>
                  <a:pt x="155244" y="50606"/>
                  <a:pt x="153260" y="52031"/>
                  <a:pt x="151275" y="52031"/>
                </a:cubicBezTo>
                <a:cubicBezTo>
                  <a:pt x="149291" y="52031"/>
                  <a:pt x="147637" y="50606"/>
                  <a:pt x="147637" y="48111"/>
                </a:cubicBezTo>
                <a:lnTo>
                  <a:pt x="147637" y="3920"/>
                </a:lnTo>
                <a:cubicBezTo>
                  <a:pt x="147637" y="1782"/>
                  <a:pt x="149291" y="0"/>
                  <a:pt x="1512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A04561-B711-4420-E650-EEE315895784}"/>
              </a:ext>
            </a:extLst>
          </p:cNvPr>
          <p:cNvSpPr txBox="1"/>
          <p:nvPr/>
        </p:nvSpPr>
        <p:spPr>
          <a:xfrm>
            <a:off x="10055686" y="4456908"/>
            <a:ext cx="1665905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ARŠANA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MINTILS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STRIPTILS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schemeClr val="tx2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NOTILS</a:t>
            </a:r>
            <a:endParaRPr lang="en-US" sz="1600" b="1" dirty="0">
              <a:solidFill>
                <a:schemeClr val="tx2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  <p:sp>
        <p:nvSpPr>
          <p:cNvPr id="10" name="Off-page Connector 9">
            <a:extLst>
              <a:ext uri="{FF2B5EF4-FFF2-40B4-BE49-F238E27FC236}">
                <a16:creationId xmlns:a16="http://schemas.microsoft.com/office/drawing/2014/main" id="{A7828B26-E45D-714C-9E47-5BF0E37381A7}"/>
              </a:ext>
            </a:extLst>
          </p:cNvPr>
          <p:cNvSpPr/>
          <p:nvPr/>
        </p:nvSpPr>
        <p:spPr>
          <a:xfrm rot="10800000">
            <a:off x="543023" y="3124075"/>
            <a:ext cx="2141015" cy="3080083"/>
          </a:xfrm>
          <a:prstGeom prst="flowChartOffpageConnector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E67E62-F7FB-ED49-845E-F7EE7CC8B97F}"/>
              </a:ext>
            </a:extLst>
          </p:cNvPr>
          <p:cNvSpPr txBox="1"/>
          <p:nvPr/>
        </p:nvSpPr>
        <p:spPr>
          <a:xfrm>
            <a:off x="692993" y="1894112"/>
            <a:ext cx="178247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1. </a:t>
            </a:r>
            <a:r>
              <a:rPr lang="lv-LV" sz="1600" b="1" dirty="0">
                <a:solidFill>
                  <a:schemeClr val="bg1"/>
                </a:solidFill>
                <a:latin typeface="Calibri Light" panose="020F0302020204030204" pitchFamily="34" charset="0"/>
                <a:ea typeface="League Spartan" charset="0"/>
                <a:cs typeface="Calibri Light" panose="020F0302020204030204" pitchFamily="34" charset="0"/>
              </a:rPr>
              <a:t>PAMATKULTŪRAS</a:t>
            </a:r>
            <a:endParaRPr lang="en-US" sz="1600" b="1" dirty="0">
              <a:solidFill>
                <a:schemeClr val="bg1"/>
              </a:solidFill>
              <a:latin typeface="Calibri Light" panose="020F0302020204030204" pitchFamily="34" charset="0"/>
              <a:ea typeface="League Spartan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9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94F592-DEB4-2F07-A8EF-246CD527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78" y="1"/>
            <a:ext cx="10422622" cy="957792"/>
          </a:xfrm>
        </p:spPr>
        <p:txBody>
          <a:bodyPr>
            <a:normAutofit fontScale="90000"/>
          </a:bodyPr>
          <a:lstStyle/>
          <a:p>
            <a:r>
              <a:rPr lang="lv-LV" dirty="0"/>
              <a:t>Ieskats darba procesā ar rīku-</a:t>
            </a:r>
            <a:br>
              <a:rPr lang="lv-LV" dirty="0"/>
            </a:br>
            <a:r>
              <a:rPr lang="lv-LV" dirty="0"/>
              <a:t>	</a:t>
            </a:r>
            <a:r>
              <a:rPr lang="lv-LV" b="1" dirty="0">
                <a:solidFill>
                  <a:srgbClr val="C00000"/>
                </a:solidFill>
              </a:rPr>
              <a:t>detalizētāka saruna </a:t>
            </a:r>
            <a:r>
              <a:rPr lang="lv-LV" b="1" dirty="0" err="1">
                <a:solidFill>
                  <a:srgbClr val="C00000"/>
                </a:solidFill>
              </a:rPr>
              <a:t>vebinārā</a:t>
            </a:r>
            <a:r>
              <a:rPr lang="lv-LV" b="1" dirty="0">
                <a:solidFill>
                  <a:srgbClr val="C00000"/>
                </a:solidFill>
              </a:rPr>
              <a:t> 09.februārī 10:00</a:t>
            </a:r>
            <a:endParaRPr lang="lv-LV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7A731C-070C-2958-1906-1AC5D26C3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7792"/>
            <a:ext cx="12192000" cy="523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3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304B227-2395-12CF-11C3-23319995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9392"/>
          </a:xfrm>
        </p:spPr>
        <p:txBody>
          <a:bodyPr>
            <a:normAutofit/>
          </a:bodyPr>
          <a:lstStyle/>
          <a:p>
            <a:r>
              <a:rPr lang="lv-LV" dirty="0"/>
              <a:t>Rezultātos izmantotie rādītāji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F02158-7F74-6216-4619-4AF649755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777" y="1191237"/>
            <a:ext cx="10891992" cy="493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1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FFC6-38F0-38B5-D342-8B8105D5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Rezultātos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9E16-61EB-C97F-FB89-324C5CAF4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76" y="1251489"/>
            <a:ext cx="10515600" cy="3303063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iekļautie </a:t>
            </a:r>
            <a:r>
              <a:rPr lang="lv-LV" dirty="0"/>
              <a:t>valsts atbalsta veidi</a:t>
            </a:r>
          </a:p>
          <a:p>
            <a:pPr lvl="1"/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F4CBE-9555-1431-D967-D41692A2264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200" y="4404220"/>
            <a:ext cx="11353800" cy="1772743"/>
          </a:xfrm>
        </p:spPr>
        <p:txBody>
          <a:bodyPr>
            <a:normAutofit fontScale="85000" lnSpcReduction="20000"/>
          </a:bodyPr>
          <a:lstStyle/>
          <a:p>
            <a:r>
              <a:rPr lang="lv-LV" dirty="0">
                <a:solidFill>
                  <a:schemeClr val="accent4">
                    <a:lumMod val="75000"/>
                  </a:schemeClr>
                </a:solidFill>
              </a:rPr>
              <a:t>neiekļautie</a:t>
            </a:r>
            <a:r>
              <a:rPr lang="lv-LV" dirty="0"/>
              <a:t> valsts atbalsta veidi</a:t>
            </a:r>
          </a:p>
          <a:p>
            <a:pPr lvl="1"/>
            <a:r>
              <a:rPr lang="lv-LV" dirty="0"/>
              <a:t>Ilgtspēju sekmējošais pārdalošais ienākumu </a:t>
            </a:r>
            <a:r>
              <a:rPr lang="lv-LV" dirty="0" err="1"/>
              <a:t>papildatbalsts</a:t>
            </a:r>
            <a:endParaRPr lang="lv-LV" dirty="0"/>
          </a:p>
          <a:p>
            <a:pPr lvl="1"/>
            <a:r>
              <a:rPr lang="lv-LV" dirty="0"/>
              <a:t>Ienākumu </a:t>
            </a:r>
            <a:r>
              <a:rPr lang="lv-LV" dirty="0" err="1"/>
              <a:t>papildatbalsts</a:t>
            </a:r>
            <a:r>
              <a:rPr lang="lv-LV" dirty="0"/>
              <a:t> gados jauniem lauksaimniekiem</a:t>
            </a:r>
          </a:p>
          <a:p>
            <a:pPr lvl="1"/>
            <a:r>
              <a:rPr lang="lv-LV" dirty="0" err="1"/>
              <a:t>Ekoshēmas</a:t>
            </a:r>
            <a:r>
              <a:rPr lang="lv-LV" dirty="0"/>
              <a:t> atbalsts: Slāpekļa un amonjaka emisiju, un piesārņojuma mazinošas lauksaimniecības prakse</a:t>
            </a:r>
          </a:p>
          <a:p>
            <a:pPr lvl="1"/>
            <a:r>
              <a:rPr lang="lv-LV" dirty="0"/>
              <a:t>Agro-ekoloģijas prakses bioloģiskās saimniecībās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765B96-6C62-FB34-8F8F-FCD7E9A6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73628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0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F3BAA9-3420-B0E0-4E15-302CD3A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rgbClr val="C00000"/>
                </a:solidFill>
              </a:rPr>
              <a:t>Lietošanas interesentus</a:t>
            </a:r>
            <a:br>
              <a:rPr lang="lv-LV" b="1" dirty="0">
                <a:solidFill>
                  <a:srgbClr val="C00000"/>
                </a:solidFill>
              </a:rPr>
            </a:br>
            <a:r>
              <a:rPr lang="lv-LV" b="1" dirty="0">
                <a:solidFill>
                  <a:srgbClr val="C00000"/>
                </a:solidFill>
              </a:rPr>
              <a:t>aicinām tikties </a:t>
            </a:r>
            <a:r>
              <a:rPr lang="lv-LV" b="1" dirty="0" err="1">
                <a:solidFill>
                  <a:srgbClr val="C00000"/>
                </a:solidFill>
              </a:rPr>
              <a:t>vebinārā</a:t>
            </a:r>
            <a:r>
              <a:rPr lang="lv-LV" b="1" dirty="0">
                <a:solidFill>
                  <a:srgbClr val="C00000"/>
                </a:solidFill>
              </a:rPr>
              <a:t> </a:t>
            </a:r>
            <a:br>
              <a:rPr lang="lv-LV" b="1" dirty="0">
                <a:solidFill>
                  <a:srgbClr val="C00000"/>
                </a:solidFill>
              </a:rPr>
            </a:br>
            <a:r>
              <a:rPr lang="lv-LV" b="1" dirty="0">
                <a:solidFill>
                  <a:srgbClr val="C00000"/>
                </a:solidFill>
              </a:rPr>
              <a:t>09.februārī 10:00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D49D32-6E86-C1D8-C4B3-02C6F7203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9964" y="1928813"/>
            <a:ext cx="10515600" cy="1500187"/>
          </a:xfrm>
        </p:spPr>
        <p:txBody>
          <a:bodyPr/>
          <a:lstStyle/>
          <a:p>
            <a:pPr algn="ctr"/>
            <a:endParaRPr lang="lv-LV" b="1" dirty="0">
              <a:solidFill>
                <a:srgbClr val="C00000"/>
              </a:solidFill>
            </a:endParaRPr>
          </a:p>
          <a:p>
            <a:pPr algn="ctr"/>
            <a:endParaRPr lang="lv-LV" b="1" dirty="0">
              <a:solidFill>
                <a:srgbClr val="C00000"/>
              </a:solidFill>
            </a:endParaRPr>
          </a:p>
          <a:p>
            <a:pPr algn="ctr"/>
            <a:r>
              <a:rPr lang="lv-LV" b="1" dirty="0">
                <a:solidFill>
                  <a:srgbClr val="C00000"/>
                </a:solidFill>
              </a:rPr>
              <a:t>Paldies par uzmanību!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519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7146</TotalTime>
  <Words>353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MODELĒŠANAS RĪKS  ZEMKOPĪBAS SISTĒMAS RISINĀJUMU  IZVĒLEI</vt:lpstr>
      <vt:lpstr>PowerPoint Presentation</vt:lpstr>
      <vt:lpstr>PowerPoint Presentation</vt:lpstr>
      <vt:lpstr>PowerPoint Presentation</vt:lpstr>
      <vt:lpstr>Ieskats darba procesā ar rīku-  detalizētāka saruna vebinārā 09.februārī 10:00</vt:lpstr>
      <vt:lpstr>Rezultātos izmantotie rādītāji</vt:lpstr>
      <vt:lpstr>Rezultātos  </vt:lpstr>
      <vt:lpstr>Lietošanas interesentus aicinām tikties vebinārā  09.februārī 10:00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RĪKS  PIEMĒROTĀKĀS ZEMKOPĪBAS SISTĒMAS  IZVĒLEI</dc:title>
  <dc:creator>Andris Miglavs</dc:creator>
  <cp:lastModifiedBy>Maija Sirvide</cp:lastModifiedBy>
  <cp:revision>9</cp:revision>
  <dcterms:created xsi:type="dcterms:W3CDTF">2023-01-04T08:52:30Z</dcterms:created>
  <dcterms:modified xsi:type="dcterms:W3CDTF">2023-01-25T10:33:50Z</dcterms:modified>
</cp:coreProperties>
</file>